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handoutMasterIdLst>
    <p:handoutMasterId r:id="rId28"/>
  </p:handoutMasterIdLst>
  <p:sldIdLst>
    <p:sldId id="256" r:id="rId5"/>
    <p:sldId id="257" r:id="rId6"/>
    <p:sldId id="259" r:id="rId7"/>
    <p:sldId id="260" r:id="rId8"/>
    <p:sldId id="261" r:id="rId9"/>
    <p:sldId id="258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69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585E56-13CE-4A36-ABE0-AFD35AD7FDD2}" v="44" dt="2024-06-17T03:05:39.131"/>
    <p1510:client id="{5600F0FE-6B4A-48BB-88D6-00D1654F327B}" v="1" dt="2024-06-17T12:00:30.9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6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234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4524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is Claudio Ribeiro Junior" userId="226e08a0-c84d-4321-8d2e-e65bd12c43a9" providerId="ADAL" clId="{5600F0FE-6B4A-48BB-88D6-00D1654F327B}"/>
    <pc:docChg chg="custSel modSld">
      <pc:chgData name="Luis Claudio Ribeiro Junior" userId="226e08a0-c84d-4321-8d2e-e65bd12c43a9" providerId="ADAL" clId="{5600F0FE-6B4A-48BB-88D6-00D1654F327B}" dt="2024-06-17T12:01:21.637" v="5" actId="20577"/>
      <pc:docMkLst>
        <pc:docMk/>
      </pc:docMkLst>
      <pc:sldChg chg="modSp mod">
        <pc:chgData name="Luis Claudio Ribeiro Junior" userId="226e08a0-c84d-4321-8d2e-e65bd12c43a9" providerId="ADAL" clId="{5600F0FE-6B4A-48BB-88D6-00D1654F327B}" dt="2024-06-17T12:01:21.637" v="5" actId="20577"/>
        <pc:sldMkLst>
          <pc:docMk/>
          <pc:sldMk cId="287023133" sldId="265"/>
        </pc:sldMkLst>
        <pc:spChg chg="mod">
          <ac:chgData name="Luis Claudio Ribeiro Junior" userId="226e08a0-c84d-4321-8d2e-e65bd12c43a9" providerId="ADAL" clId="{5600F0FE-6B4A-48BB-88D6-00D1654F327B}" dt="2024-06-17T12:01:21.637" v="5" actId="20577"/>
          <ac:spMkLst>
            <pc:docMk/>
            <pc:sldMk cId="287023133" sldId="265"/>
            <ac:spMk id="3" creationId="{DE5E8EB6-B5BF-A150-F51F-7B10550AE450}"/>
          </ac:spMkLst>
        </pc:spChg>
      </pc:sldChg>
    </pc:docChg>
  </pc:docChgLst>
  <pc:docChgLst>
    <pc:chgData name="Luis Claudio Ribeiro Junior" userId="226e08a0-c84d-4321-8d2e-e65bd12c43a9" providerId="ADAL" clId="{17585E56-13CE-4A36-ABE0-AFD35AD7FDD2}"/>
    <pc:docChg chg="undo custSel addSld modSld">
      <pc:chgData name="Luis Claudio Ribeiro Junior" userId="226e08a0-c84d-4321-8d2e-e65bd12c43a9" providerId="ADAL" clId="{17585E56-13CE-4A36-ABE0-AFD35AD7FDD2}" dt="2024-06-17T03:07:16.090" v="1066" actId="6549"/>
      <pc:docMkLst>
        <pc:docMk/>
      </pc:docMkLst>
      <pc:sldChg chg="addSp modSp mod">
        <pc:chgData name="Luis Claudio Ribeiro Junior" userId="226e08a0-c84d-4321-8d2e-e65bd12c43a9" providerId="ADAL" clId="{17585E56-13CE-4A36-ABE0-AFD35AD7FDD2}" dt="2024-06-17T03:07:16.090" v="1066" actId="6549"/>
        <pc:sldMkLst>
          <pc:docMk/>
          <pc:sldMk cId="2541249562" sldId="257"/>
        </pc:sldMkLst>
        <pc:spChg chg="add mod">
          <ac:chgData name="Luis Claudio Ribeiro Junior" userId="226e08a0-c84d-4321-8d2e-e65bd12c43a9" providerId="ADAL" clId="{17585E56-13CE-4A36-ABE0-AFD35AD7FDD2}" dt="2024-06-17T03:07:16.090" v="1066" actId="6549"/>
          <ac:spMkLst>
            <pc:docMk/>
            <pc:sldMk cId="2541249562" sldId="257"/>
            <ac:spMk id="9" creationId="{7A487B0D-8FF3-90E1-844E-D2FE70AA6061}"/>
          </ac:spMkLst>
        </pc:spChg>
      </pc:sldChg>
      <pc:sldChg chg="addSp modSp mod">
        <pc:chgData name="Luis Claudio Ribeiro Junior" userId="226e08a0-c84d-4321-8d2e-e65bd12c43a9" providerId="ADAL" clId="{17585E56-13CE-4A36-ABE0-AFD35AD7FDD2}" dt="2024-06-17T01:23:07.848" v="89" actId="1076"/>
        <pc:sldMkLst>
          <pc:docMk/>
          <pc:sldMk cId="287023133" sldId="265"/>
        </pc:sldMkLst>
        <pc:spChg chg="mod">
          <ac:chgData name="Luis Claudio Ribeiro Junior" userId="226e08a0-c84d-4321-8d2e-e65bd12c43a9" providerId="ADAL" clId="{17585E56-13CE-4A36-ABE0-AFD35AD7FDD2}" dt="2024-06-17T01:23:07.848" v="89" actId="1076"/>
          <ac:spMkLst>
            <pc:docMk/>
            <pc:sldMk cId="287023133" sldId="265"/>
            <ac:spMk id="2" creationId="{57BDDFC4-FCEF-3E87-1BDC-17C2976BB5FE}"/>
          </ac:spMkLst>
        </pc:spChg>
        <pc:spChg chg="mod">
          <ac:chgData name="Luis Claudio Ribeiro Junior" userId="226e08a0-c84d-4321-8d2e-e65bd12c43a9" providerId="ADAL" clId="{17585E56-13CE-4A36-ABE0-AFD35AD7FDD2}" dt="2024-06-17T01:22:57.639" v="87" actId="27636"/>
          <ac:spMkLst>
            <pc:docMk/>
            <pc:sldMk cId="287023133" sldId="265"/>
            <ac:spMk id="3" creationId="{DE5E8EB6-B5BF-A150-F51F-7B10550AE450}"/>
          </ac:spMkLst>
        </pc:spChg>
        <pc:spChg chg="add mod">
          <ac:chgData name="Luis Claudio Ribeiro Junior" userId="226e08a0-c84d-4321-8d2e-e65bd12c43a9" providerId="ADAL" clId="{17585E56-13CE-4A36-ABE0-AFD35AD7FDD2}" dt="2024-06-17T01:20:57.302" v="32"/>
          <ac:spMkLst>
            <pc:docMk/>
            <pc:sldMk cId="287023133" sldId="265"/>
            <ac:spMk id="4" creationId="{26EFFCBC-9C0F-759F-F1C1-65714056F540}"/>
          </ac:spMkLst>
        </pc:spChg>
        <pc:spChg chg="add mod">
          <ac:chgData name="Luis Claudio Ribeiro Junior" userId="226e08a0-c84d-4321-8d2e-e65bd12c43a9" providerId="ADAL" clId="{17585E56-13CE-4A36-ABE0-AFD35AD7FDD2}" dt="2024-06-17T01:20:57.302" v="32"/>
          <ac:spMkLst>
            <pc:docMk/>
            <pc:sldMk cId="287023133" sldId="265"/>
            <ac:spMk id="5" creationId="{C3DA54AB-21DC-872E-6329-312759791926}"/>
          </ac:spMkLst>
        </pc:spChg>
        <pc:spChg chg="add mod">
          <ac:chgData name="Luis Claudio Ribeiro Junior" userId="226e08a0-c84d-4321-8d2e-e65bd12c43a9" providerId="ADAL" clId="{17585E56-13CE-4A36-ABE0-AFD35AD7FDD2}" dt="2024-06-17T01:20:57.302" v="32"/>
          <ac:spMkLst>
            <pc:docMk/>
            <pc:sldMk cId="287023133" sldId="265"/>
            <ac:spMk id="6" creationId="{0B798FD7-6B64-A333-E906-8F5DDDDD33C5}"/>
          </ac:spMkLst>
        </pc:spChg>
        <pc:spChg chg="add mod">
          <ac:chgData name="Luis Claudio Ribeiro Junior" userId="226e08a0-c84d-4321-8d2e-e65bd12c43a9" providerId="ADAL" clId="{17585E56-13CE-4A36-ABE0-AFD35AD7FDD2}" dt="2024-06-17T01:21:01.183" v="34"/>
          <ac:spMkLst>
            <pc:docMk/>
            <pc:sldMk cId="287023133" sldId="265"/>
            <ac:spMk id="7" creationId="{9512CDA9-B46F-FE2A-9752-45CB5F016881}"/>
          </ac:spMkLst>
        </pc:spChg>
        <pc:spChg chg="add mod">
          <ac:chgData name="Luis Claudio Ribeiro Junior" userId="226e08a0-c84d-4321-8d2e-e65bd12c43a9" providerId="ADAL" clId="{17585E56-13CE-4A36-ABE0-AFD35AD7FDD2}" dt="2024-06-17T01:21:01.183" v="34"/>
          <ac:spMkLst>
            <pc:docMk/>
            <pc:sldMk cId="287023133" sldId="265"/>
            <ac:spMk id="8" creationId="{6B6BF1A8-37A1-ACAF-BC2D-BB63B67CAE89}"/>
          </ac:spMkLst>
        </pc:spChg>
        <pc:spChg chg="add mod">
          <ac:chgData name="Luis Claudio Ribeiro Junior" userId="226e08a0-c84d-4321-8d2e-e65bd12c43a9" providerId="ADAL" clId="{17585E56-13CE-4A36-ABE0-AFD35AD7FDD2}" dt="2024-06-17T01:21:01.183" v="34"/>
          <ac:spMkLst>
            <pc:docMk/>
            <pc:sldMk cId="287023133" sldId="265"/>
            <ac:spMk id="9" creationId="{90AE38E0-1BA4-F5D8-C9BE-848AAD10F200}"/>
          </ac:spMkLst>
        </pc:spChg>
      </pc:sldChg>
      <pc:sldChg chg="modSp new mod">
        <pc:chgData name="Luis Claudio Ribeiro Junior" userId="226e08a0-c84d-4321-8d2e-e65bd12c43a9" providerId="ADAL" clId="{17585E56-13CE-4A36-ABE0-AFD35AD7FDD2}" dt="2024-06-17T01:24:44.286" v="164" actId="5793"/>
        <pc:sldMkLst>
          <pc:docMk/>
          <pc:sldMk cId="556367604" sldId="266"/>
        </pc:sldMkLst>
        <pc:spChg chg="mod">
          <ac:chgData name="Luis Claudio Ribeiro Junior" userId="226e08a0-c84d-4321-8d2e-e65bd12c43a9" providerId="ADAL" clId="{17585E56-13CE-4A36-ABE0-AFD35AD7FDD2}" dt="2024-06-17T01:23:38.868" v="120" actId="20577"/>
          <ac:spMkLst>
            <pc:docMk/>
            <pc:sldMk cId="556367604" sldId="266"/>
            <ac:spMk id="2" creationId="{79571FB5-0D80-22CA-B220-581314F59052}"/>
          </ac:spMkLst>
        </pc:spChg>
        <pc:spChg chg="mod">
          <ac:chgData name="Luis Claudio Ribeiro Junior" userId="226e08a0-c84d-4321-8d2e-e65bd12c43a9" providerId="ADAL" clId="{17585E56-13CE-4A36-ABE0-AFD35AD7FDD2}" dt="2024-06-17T01:24:44.286" v="164" actId="5793"/>
          <ac:spMkLst>
            <pc:docMk/>
            <pc:sldMk cId="556367604" sldId="266"/>
            <ac:spMk id="3" creationId="{A8806D47-9B5D-0069-4072-D752763F62EA}"/>
          </ac:spMkLst>
        </pc:spChg>
      </pc:sldChg>
      <pc:sldChg chg="modSp new mod">
        <pc:chgData name="Luis Claudio Ribeiro Junior" userId="226e08a0-c84d-4321-8d2e-e65bd12c43a9" providerId="ADAL" clId="{17585E56-13CE-4A36-ABE0-AFD35AD7FDD2}" dt="2024-06-17T01:27:37.516" v="184" actId="1076"/>
        <pc:sldMkLst>
          <pc:docMk/>
          <pc:sldMk cId="1451723963" sldId="267"/>
        </pc:sldMkLst>
        <pc:spChg chg="mod">
          <ac:chgData name="Luis Claudio Ribeiro Junior" userId="226e08a0-c84d-4321-8d2e-e65bd12c43a9" providerId="ADAL" clId="{17585E56-13CE-4A36-ABE0-AFD35AD7FDD2}" dt="2024-06-17T01:25:55.180" v="169" actId="20577"/>
          <ac:spMkLst>
            <pc:docMk/>
            <pc:sldMk cId="1451723963" sldId="267"/>
            <ac:spMk id="2" creationId="{9CDCB3F6-DB14-5CA4-D3F7-CB5E719A0C25}"/>
          </ac:spMkLst>
        </pc:spChg>
        <pc:spChg chg="mod">
          <ac:chgData name="Luis Claudio Ribeiro Junior" userId="226e08a0-c84d-4321-8d2e-e65bd12c43a9" providerId="ADAL" clId="{17585E56-13CE-4A36-ABE0-AFD35AD7FDD2}" dt="2024-06-17T01:27:37.516" v="184" actId="1076"/>
          <ac:spMkLst>
            <pc:docMk/>
            <pc:sldMk cId="1451723963" sldId="267"/>
            <ac:spMk id="3" creationId="{0F87CE3B-51F0-74A9-CEC3-26EE41673CF7}"/>
          </ac:spMkLst>
        </pc:spChg>
      </pc:sldChg>
      <pc:sldChg chg="addSp delSp modSp new mod">
        <pc:chgData name="Luis Claudio Ribeiro Junior" userId="226e08a0-c84d-4321-8d2e-e65bd12c43a9" providerId="ADAL" clId="{17585E56-13CE-4A36-ABE0-AFD35AD7FDD2}" dt="2024-06-17T01:36:41.559" v="408" actId="14100"/>
        <pc:sldMkLst>
          <pc:docMk/>
          <pc:sldMk cId="2381419007" sldId="268"/>
        </pc:sldMkLst>
        <pc:spChg chg="mod">
          <ac:chgData name="Luis Claudio Ribeiro Junior" userId="226e08a0-c84d-4321-8d2e-e65bd12c43a9" providerId="ADAL" clId="{17585E56-13CE-4A36-ABE0-AFD35AD7FDD2}" dt="2024-06-17T01:29:51.354" v="229" actId="1076"/>
          <ac:spMkLst>
            <pc:docMk/>
            <pc:sldMk cId="2381419007" sldId="268"/>
            <ac:spMk id="2" creationId="{1AF8B6A6-0627-C860-4906-3504CA75BD1B}"/>
          </ac:spMkLst>
        </pc:spChg>
        <pc:spChg chg="del">
          <ac:chgData name="Luis Claudio Ribeiro Junior" userId="226e08a0-c84d-4321-8d2e-e65bd12c43a9" providerId="ADAL" clId="{17585E56-13CE-4A36-ABE0-AFD35AD7FDD2}" dt="2024-06-17T01:27:42.987" v="186" actId="478"/>
          <ac:spMkLst>
            <pc:docMk/>
            <pc:sldMk cId="2381419007" sldId="268"/>
            <ac:spMk id="3" creationId="{50E6A591-A006-5199-42C2-0585B775CCA8}"/>
          </ac:spMkLst>
        </pc:spChg>
        <pc:spChg chg="add mod">
          <ac:chgData name="Luis Claudio Ribeiro Junior" userId="226e08a0-c84d-4321-8d2e-e65bd12c43a9" providerId="ADAL" clId="{17585E56-13CE-4A36-ABE0-AFD35AD7FDD2}" dt="2024-06-17T01:33:02.701" v="357" actId="20577"/>
          <ac:spMkLst>
            <pc:docMk/>
            <pc:sldMk cId="2381419007" sldId="268"/>
            <ac:spMk id="5" creationId="{3938F60C-D069-A084-4C1D-32C3AB2B4E4F}"/>
          </ac:spMkLst>
        </pc:spChg>
        <pc:graphicFrameChg chg="add mod">
          <ac:chgData name="Luis Claudio Ribeiro Junior" userId="226e08a0-c84d-4321-8d2e-e65bd12c43a9" providerId="ADAL" clId="{17585E56-13CE-4A36-ABE0-AFD35AD7FDD2}" dt="2024-06-17T01:29:57.644" v="231" actId="14100"/>
          <ac:graphicFrameMkLst>
            <pc:docMk/>
            <pc:sldMk cId="2381419007" sldId="268"/>
            <ac:graphicFrameMk id="4" creationId="{81314D5C-18FF-8393-76F5-61376EEC9CC8}"/>
          </ac:graphicFrameMkLst>
        </pc:graphicFrameChg>
        <pc:cxnChg chg="add">
          <ac:chgData name="Luis Claudio Ribeiro Junior" userId="226e08a0-c84d-4321-8d2e-e65bd12c43a9" providerId="ADAL" clId="{17585E56-13CE-4A36-ABE0-AFD35AD7FDD2}" dt="2024-06-17T01:36:03.818" v="402" actId="11529"/>
          <ac:cxnSpMkLst>
            <pc:docMk/>
            <pc:sldMk cId="2381419007" sldId="268"/>
            <ac:cxnSpMk id="7" creationId="{004DA021-9C67-CFB2-9E60-92EC8E0696B2}"/>
          </ac:cxnSpMkLst>
        </pc:cxnChg>
        <pc:cxnChg chg="add mod">
          <ac:chgData name="Luis Claudio Ribeiro Junior" userId="226e08a0-c84d-4321-8d2e-e65bd12c43a9" providerId="ADAL" clId="{17585E56-13CE-4A36-ABE0-AFD35AD7FDD2}" dt="2024-06-17T01:36:30.052" v="405" actId="14100"/>
          <ac:cxnSpMkLst>
            <pc:docMk/>
            <pc:sldMk cId="2381419007" sldId="268"/>
            <ac:cxnSpMk id="8" creationId="{5DDBE9E6-7C70-4CB4-DEC9-7BE07EB8E2A5}"/>
          </ac:cxnSpMkLst>
        </pc:cxnChg>
        <pc:cxnChg chg="add mod">
          <ac:chgData name="Luis Claudio Ribeiro Junior" userId="226e08a0-c84d-4321-8d2e-e65bd12c43a9" providerId="ADAL" clId="{17585E56-13CE-4A36-ABE0-AFD35AD7FDD2}" dt="2024-06-17T01:36:41.559" v="408" actId="14100"/>
          <ac:cxnSpMkLst>
            <pc:docMk/>
            <pc:sldMk cId="2381419007" sldId="268"/>
            <ac:cxnSpMk id="10" creationId="{D20F48D5-DE6A-4645-7C99-3B6F573924CD}"/>
          </ac:cxnSpMkLst>
        </pc:cxnChg>
      </pc:sldChg>
      <pc:sldChg chg="modSp new mod">
        <pc:chgData name="Luis Claudio Ribeiro Junior" userId="226e08a0-c84d-4321-8d2e-e65bd12c43a9" providerId="ADAL" clId="{17585E56-13CE-4A36-ABE0-AFD35AD7FDD2}" dt="2024-06-17T01:35:21.821" v="401"/>
        <pc:sldMkLst>
          <pc:docMk/>
          <pc:sldMk cId="3626460969" sldId="269"/>
        </pc:sldMkLst>
        <pc:spChg chg="mod">
          <ac:chgData name="Luis Claudio Ribeiro Junior" userId="226e08a0-c84d-4321-8d2e-e65bd12c43a9" providerId="ADAL" clId="{17585E56-13CE-4A36-ABE0-AFD35AD7FDD2}" dt="2024-06-17T01:34:02.659" v="394" actId="20577"/>
          <ac:spMkLst>
            <pc:docMk/>
            <pc:sldMk cId="3626460969" sldId="269"/>
            <ac:spMk id="2" creationId="{EA8730E6-EF2C-D27D-4081-A68AE3D525DC}"/>
          </ac:spMkLst>
        </pc:spChg>
        <pc:spChg chg="mod">
          <ac:chgData name="Luis Claudio Ribeiro Junior" userId="226e08a0-c84d-4321-8d2e-e65bd12c43a9" providerId="ADAL" clId="{17585E56-13CE-4A36-ABE0-AFD35AD7FDD2}" dt="2024-06-17T01:35:21.821" v="401"/>
          <ac:spMkLst>
            <pc:docMk/>
            <pc:sldMk cId="3626460969" sldId="269"/>
            <ac:spMk id="3" creationId="{A993DE45-365D-36AC-714E-2CFE4C20E669}"/>
          </ac:spMkLst>
        </pc:spChg>
      </pc:sldChg>
      <pc:sldChg chg="addSp delSp modSp new mod">
        <pc:chgData name="Luis Claudio Ribeiro Junior" userId="226e08a0-c84d-4321-8d2e-e65bd12c43a9" providerId="ADAL" clId="{17585E56-13CE-4A36-ABE0-AFD35AD7FDD2}" dt="2024-06-17T01:50:55.393" v="457" actId="1076"/>
        <pc:sldMkLst>
          <pc:docMk/>
          <pc:sldMk cId="1808496461" sldId="270"/>
        </pc:sldMkLst>
        <pc:spChg chg="mod">
          <ac:chgData name="Luis Claudio Ribeiro Junior" userId="226e08a0-c84d-4321-8d2e-e65bd12c43a9" providerId="ADAL" clId="{17585E56-13CE-4A36-ABE0-AFD35AD7FDD2}" dt="2024-06-17T01:50:55.393" v="457" actId="1076"/>
          <ac:spMkLst>
            <pc:docMk/>
            <pc:sldMk cId="1808496461" sldId="270"/>
            <ac:spMk id="2" creationId="{62CA2590-370C-C227-7BA8-90182DFE6BE6}"/>
          </ac:spMkLst>
        </pc:spChg>
        <pc:spChg chg="del">
          <ac:chgData name="Luis Claudio Ribeiro Junior" userId="226e08a0-c84d-4321-8d2e-e65bd12c43a9" providerId="ADAL" clId="{17585E56-13CE-4A36-ABE0-AFD35AD7FDD2}" dt="2024-06-17T01:49:55.224" v="410" actId="478"/>
          <ac:spMkLst>
            <pc:docMk/>
            <pc:sldMk cId="1808496461" sldId="270"/>
            <ac:spMk id="3" creationId="{30C0CB05-558F-7E99-6424-4C2F5C67FBB7}"/>
          </ac:spMkLst>
        </pc:spChg>
        <pc:graphicFrameChg chg="add mod">
          <ac:chgData name="Luis Claudio Ribeiro Junior" userId="226e08a0-c84d-4321-8d2e-e65bd12c43a9" providerId="ADAL" clId="{17585E56-13CE-4A36-ABE0-AFD35AD7FDD2}" dt="2024-06-17T01:50:06.059" v="413" actId="1076"/>
          <ac:graphicFrameMkLst>
            <pc:docMk/>
            <pc:sldMk cId="1808496461" sldId="270"/>
            <ac:graphicFrameMk id="4" creationId="{D4743900-1A59-0904-067A-BACAF8767C1E}"/>
          </ac:graphicFrameMkLst>
        </pc:graphicFrameChg>
      </pc:sldChg>
      <pc:sldChg chg="addSp delSp modSp new mod">
        <pc:chgData name="Luis Claudio Ribeiro Junior" userId="226e08a0-c84d-4321-8d2e-e65bd12c43a9" providerId="ADAL" clId="{17585E56-13CE-4A36-ABE0-AFD35AD7FDD2}" dt="2024-06-17T01:57:13.911" v="498" actId="1076"/>
        <pc:sldMkLst>
          <pc:docMk/>
          <pc:sldMk cId="1127711841" sldId="271"/>
        </pc:sldMkLst>
        <pc:spChg chg="mod">
          <ac:chgData name="Luis Claudio Ribeiro Junior" userId="226e08a0-c84d-4321-8d2e-e65bd12c43a9" providerId="ADAL" clId="{17585E56-13CE-4A36-ABE0-AFD35AD7FDD2}" dt="2024-06-17T01:55:53.463" v="492" actId="20577"/>
          <ac:spMkLst>
            <pc:docMk/>
            <pc:sldMk cId="1127711841" sldId="271"/>
            <ac:spMk id="2" creationId="{8DFD3F22-DED7-227A-B56B-8A7B52366A0C}"/>
          </ac:spMkLst>
        </pc:spChg>
        <pc:spChg chg="del">
          <ac:chgData name="Luis Claudio Ribeiro Junior" userId="226e08a0-c84d-4321-8d2e-e65bd12c43a9" providerId="ADAL" clId="{17585E56-13CE-4A36-ABE0-AFD35AD7FDD2}" dt="2024-06-17T01:55:58.534" v="493" actId="478"/>
          <ac:spMkLst>
            <pc:docMk/>
            <pc:sldMk cId="1127711841" sldId="271"/>
            <ac:spMk id="3" creationId="{6AD7E05E-D238-EBC9-800C-BADC984954C9}"/>
          </ac:spMkLst>
        </pc:spChg>
        <pc:graphicFrameChg chg="add mod">
          <ac:chgData name="Luis Claudio Ribeiro Junior" userId="226e08a0-c84d-4321-8d2e-e65bd12c43a9" providerId="ADAL" clId="{17585E56-13CE-4A36-ABE0-AFD35AD7FDD2}" dt="2024-06-17T01:57:13.911" v="498" actId="1076"/>
          <ac:graphicFrameMkLst>
            <pc:docMk/>
            <pc:sldMk cId="1127711841" sldId="271"/>
            <ac:graphicFrameMk id="6" creationId="{036BBC26-68D1-8C2E-EEE6-8CC1E1253DE2}"/>
          </ac:graphicFrameMkLst>
        </pc:graphicFrameChg>
        <pc:picChg chg="add del">
          <ac:chgData name="Luis Claudio Ribeiro Junior" userId="226e08a0-c84d-4321-8d2e-e65bd12c43a9" providerId="ADAL" clId="{17585E56-13CE-4A36-ABE0-AFD35AD7FDD2}" dt="2024-06-17T01:56:08.909" v="495" actId="478"/>
          <ac:picMkLst>
            <pc:docMk/>
            <pc:sldMk cId="1127711841" sldId="271"/>
            <ac:picMk id="5" creationId="{5630D1E6-84F4-09E3-CFEC-9B7B7356EC58}"/>
          </ac:picMkLst>
        </pc:picChg>
      </pc:sldChg>
      <pc:sldChg chg="addSp delSp modSp new mod">
        <pc:chgData name="Luis Claudio Ribeiro Junior" userId="226e08a0-c84d-4321-8d2e-e65bd12c43a9" providerId="ADAL" clId="{17585E56-13CE-4A36-ABE0-AFD35AD7FDD2}" dt="2024-06-17T01:59:30.925" v="505"/>
        <pc:sldMkLst>
          <pc:docMk/>
          <pc:sldMk cId="1774874710" sldId="272"/>
        </pc:sldMkLst>
        <pc:spChg chg="del">
          <ac:chgData name="Luis Claudio Ribeiro Junior" userId="226e08a0-c84d-4321-8d2e-e65bd12c43a9" providerId="ADAL" clId="{17585E56-13CE-4A36-ABE0-AFD35AD7FDD2}" dt="2024-06-17T01:59:30.486" v="504" actId="478"/>
          <ac:spMkLst>
            <pc:docMk/>
            <pc:sldMk cId="1774874710" sldId="272"/>
            <ac:spMk id="2" creationId="{08776890-D614-85BA-3B8C-3C061A3B2DE3}"/>
          </ac:spMkLst>
        </pc:spChg>
        <pc:spChg chg="del">
          <ac:chgData name="Luis Claudio Ribeiro Junior" userId="226e08a0-c84d-4321-8d2e-e65bd12c43a9" providerId="ADAL" clId="{17585E56-13CE-4A36-ABE0-AFD35AD7FDD2}" dt="2024-06-17T01:59:03.301" v="500" actId="478"/>
          <ac:spMkLst>
            <pc:docMk/>
            <pc:sldMk cId="1774874710" sldId="272"/>
            <ac:spMk id="3" creationId="{41BF1FCE-7030-F2AA-77DF-3A0688EC55B2}"/>
          </ac:spMkLst>
        </pc:spChg>
        <pc:spChg chg="add mod">
          <ac:chgData name="Luis Claudio Ribeiro Junior" userId="226e08a0-c84d-4321-8d2e-e65bd12c43a9" providerId="ADAL" clId="{17585E56-13CE-4A36-ABE0-AFD35AD7FDD2}" dt="2024-06-17T01:59:30.925" v="505"/>
          <ac:spMkLst>
            <pc:docMk/>
            <pc:sldMk cId="1774874710" sldId="272"/>
            <ac:spMk id="5" creationId="{4E5375A6-DAFE-411B-4D44-2134D58D59CC}"/>
          </ac:spMkLst>
        </pc:spChg>
        <pc:graphicFrameChg chg="add mod">
          <ac:chgData name="Luis Claudio Ribeiro Junior" userId="226e08a0-c84d-4321-8d2e-e65bd12c43a9" providerId="ADAL" clId="{17585E56-13CE-4A36-ABE0-AFD35AD7FDD2}" dt="2024-06-17T01:59:21.156" v="503" actId="1076"/>
          <ac:graphicFrameMkLst>
            <pc:docMk/>
            <pc:sldMk cId="1774874710" sldId="272"/>
            <ac:graphicFrameMk id="4" creationId="{D6D1C73A-C5F9-6C84-6A3A-30A9FDEBF2CD}"/>
          </ac:graphicFrameMkLst>
        </pc:graphicFrameChg>
      </pc:sldChg>
      <pc:sldChg chg="addSp delSp modSp new mod">
        <pc:chgData name="Luis Claudio Ribeiro Junior" userId="226e08a0-c84d-4321-8d2e-e65bd12c43a9" providerId="ADAL" clId="{17585E56-13CE-4A36-ABE0-AFD35AD7FDD2}" dt="2024-06-17T02:03:18.406" v="692" actId="113"/>
        <pc:sldMkLst>
          <pc:docMk/>
          <pc:sldMk cId="1030586898" sldId="273"/>
        </pc:sldMkLst>
        <pc:spChg chg="mod">
          <ac:chgData name="Luis Claudio Ribeiro Junior" userId="226e08a0-c84d-4321-8d2e-e65bd12c43a9" providerId="ADAL" clId="{17585E56-13CE-4A36-ABE0-AFD35AD7FDD2}" dt="2024-06-17T02:01:00.891" v="550" actId="1076"/>
          <ac:spMkLst>
            <pc:docMk/>
            <pc:sldMk cId="1030586898" sldId="273"/>
            <ac:spMk id="2" creationId="{A809687C-152D-66EC-CC6E-8227CB8CC5CC}"/>
          </ac:spMkLst>
        </pc:spChg>
        <pc:spChg chg="del mod">
          <ac:chgData name="Luis Claudio Ribeiro Junior" userId="226e08a0-c84d-4321-8d2e-e65bd12c43a9" providerId="ADAL" clId="{17585E56-13CE-4A36-ABE0-AFD35AD7FDD2}" dt="2024-06-17T02:00:02.806" v="508" actId="22"/>
          <ac:spMkLst>
            <pc:docMk/>
            <pc:sldMk cId="1030586898" sldId="273"/>
            <ac:spMk id="3" creationId="{89556A5C-79F0-3D6A-F48D-3076DA210DBC}"/>
          </ac:spMkLst>
        </pc:spChg>
        <pc:spChg chg="add del mod">
          <ac:chgData name="Luis Claudio Ribeiro Junior" userId="226e08a0-c84d-4321-8d2e-e65bd12c43a9" providerId="ADAL" clId="{17585E56-13CE-4A36-ABE0-AFD35AD7FDD2}" dt="2024-06-17T02:02:11.098" v="676"/>
          <ac:spMkLst>
            <pc:docMk/>
            <pc:sldMk cId="1030586898" sldId="273"/>
            <ac:spMk id="6" creationId="{F87BD9C4-ED6F-06BD-BA77-456C64E5479D}"/>
          </ac:spMkLst>
        </pc:spChg>
        <pc:spChg chg="add mod">
          <ac:chgData name="Luis Claudio Ribeiro Junior" userId="226e08a0-c84d-4321-8d2e-e65bd12c43a9" providerId="ADAL" clId="{17585E56-13CE-4A36-ABE0-AFD35AD7FDD2}" dt="2024-06-17T02:03:18.406" v="692" actId="113"/>
          <ac:spMkLst>
            <pc:docMk/>
            <pc:sldMk cId="1030586898" sldId="273"/>
            <ac:spMk id="7" creationId="{0A56B013-689A-3462-4F7B-1F4540D22796}"/>
          </ac:spMkLst>
        </pc:spChg>
        <pc:picChg chg="add mod ord">
          <ac:chgData name="Luis Claudio Ribeiro Junior" userId="226e08a0-c84d-4321-8d2e-e65bd12c43a9" providerId="ADAL" clId="{17585E56-13CE-4A36-ABE0-AFD35AD7FDD2}" dt="2024-06-17T02:00:16.805" v="513" actId="1076"/>
          <ac:picMkLst>
            <pc:docMk/>
            <pc:sldMk cId="1030586898" sldId="273"/>
            <ac:picMk id="5" creationId="{DF5539EB-9293-60D5-5965-32B11BAAF106}"/>
          </ac:picMkLst>
        </pc:picChg>
      </pc:sldChg>
      <pc:sldChg chg="addSp delSp modSp new mod">
        <pc:chgData name="Luis Claudio Ribeiro Junior" userId="226e08a0-c84d-4321-8d2e-e65bd12c43a9" providerId="ADAL" clId="{17585E56-13CE-4A36-ABE0-AFD35AD7FDD2}" dt="2024-06-17T02:22:53.090" v="845" actId="207"/>
        <pc:sldMkLst>
          <pc:docMk/>
          <pc:sldMk cId="2093942985" sldId="274"/>
        </pc:sldMkLst>
        <pc:spChg chg="mod">
          <ac:chgData name="Luis Claudio Ribeiro Junior" userId="226e08a0-c84d-4321-8d2e-e65bd12c43a9" providerId="ADAL" clId="{17585E56-13CE-4A36-ABE0-AFD35AD7FDD2}" dt="2024-06-17T02:22:53.090" v="845" actId="207"/>
          <ac:spMkLst>
            <pc:docMk/>
            <pc:sldMk cId="2093942985" sldId="274"/>
            <ac:spMk id="2" creationId="{0C3B8C30-FE90-64BE-84AA-1AD69FC237F1}"/>
          </ac:spMkLst>
        </pc:spChg>
        <pc:spChg chg="del">
          <ac:chgData name="Luis Claudio Ribeiro Junior" userId="226e08a0-c84d-4321-8d2e-e65bd12c43a9" providerId="ADAL" clId="{17585E56-13CE-4A36-ABE0-AFD35AD7FDD2}" dt="2024-06-17T02:13:46.236" v="694" actId="478"/>
          <ac:spMkLst>
            <pc:docMk/>
            <pc:sldMk cId="2093942985" sldId="274"/>
            <ac:spMk id="3" creationId="{C430A672-A556-21CE-9EB3-8578CF1AEEC9}"/>
          </ac:spMkLst>
        </pc:spChg>
        <pc:graphicFrameChg chg="add mod">
          <ac:chgData name="Luis Claudio Ribeiro Junior" userId="226e08a0-c84d-4321-8d2e-e65bd12c43a9" providerId="ADAL" clId="{17585E56-13CE-4A36-ABE0-AFD35AD7FDD2}" dt="2024-06-17T02:13:56.844" v="699" actId="1076"/>
          <ac:graphicFrameMkLst>
            <pc:docMk/>
            <pc:sldMk cId="2093942985" sldId="274"/>
            <ac:graphicFrameMk id="4" creationId="{6F6632FB-EE83-027F-9ECF-9077621B84F7}"/>
          </ac:graphicFrameMkLst>
        </pc:graphicFrameChg>
      </pc:sldChg>
      <pc:sldChg chg="addSp delSp modSp new mod">
        <pc:chgData name="Luis Claudio Ribeiro Junior" userId="226e08a0-c84d-4321-8d2e-e65bd12c43a9" providerId="ADAL" clId="{17585E56-13CE-4A36-ABE0-AFD35AD7FDD2}" dt="2024-06-17T02:22:41.184" v="843" actId="113"/>
        <pc:sldMkLst>
          <pc:docMk/>
          <pc:sldMk cId="563266234" sldId="275"/>
        </pc:sldMkLst>
        <pc:spChg chg="mod">
          <ac:chgData name="Luis Claudio Ribeiro Junior" userId="226e08a0-c84d-4321-8d2e-e65bd12c43a9" providerId="ADAL" clId="{17585E56-13CE-4A36-ABE0-AFD35AD7FDD2}" dt="2024-06-17T02:22:41.184" v="843" actId="113"/>
          <ac:spMkLst>
            <pc:docMk/>
            <pc:sldMk cId="563266234" sldId="275"/>
            <ac:spMk id="2" creationId="{D774D37F-CD33-4D93-BC98-B797594EB454}"/>
          </ac:spMkLst>
        </pc:spChg>
        <pc:spChg chg="del">
          <ac:chgData name="Luis Claudio Ribeiro Junior" userId="226e08a0-c84d-4321-8d2e-e65bd12c43a9" providerId="ADAL" clId="{17585E56-13CE-4A36-ABE0-AFD35AD7FDD2}" dt="2024-06-17T02:19:06.153" v="742" actId="478"/>
          <ac:spMkLst>
            <pc:docMk/>
            <pc:sldMk cId="563266234" sldId="275"/>
            <ac:spMk id="3" creationId="{4F1D3DF8-8B74-4121-5DE1-5DA85BE826F5}"/>
          </ac:spMkLst>
        </pc:spChg>
        <pc:graphicFrameChg chg="add mod">
          <ac:chgData name="Luis Claudio Ribeiro Junior" userId="226e08a0-c84d-4321-8d2e-e65bd12c43a9" providerId="ADAL" clId="{17585E56-13CE-4A36-ABE0-AFD35AD7FDD2}" dt="2024-06-17T02:21:10.097" v="749" actId="1076"/>
          <ac:graphicFrameMkLst>
            <pc:docMk/>
            <pc:sldMk cId="563266234" sldId="275"/>
            <ac:graphicFrameMk id="6" creationId="{F14AEC5C-A7CC-F473-88B7-2DA2C8DA5951}"/>
          </ac:graphicFrameMkLst>
        </pc:graphicFrameChg>
        <pc:picChg chg="add del">
          <ac:chgData name="Luis Claudio Ribeiro Junior" userId="226e08a0-c84d-4321-8d2e-e65bd12c43a9" providerId="ADAL" clId="{17585E56-13CE-4A36-ABE0-AFD35AD7FDD2}" dt="2024-06-17T02:19:10.746" v="744" actId="22"/>
          <ac:picMkLst>
            <pc:docMk/>
            <pc:sldMk cId="563266234" sldId="275"/>
            <ac:picMk id="5" creationId="{8AB08075-E898-38CD-85C0-3CC255683E5F}"/>
          </ac:picMkLst>
        </pc:picChg>
      </pc:sldChg>
      <pc:sldChg chg="addSp delSp modSp new mod">
        <pc:chgData name="Luis Claudio Ribeiro Junior" userId="226e08a0-c84d-4321-8d2e-e65bd12c43a9" providerId="ADAL" clId="{17585E56-13CE-4A36-ABE0-AFD35AD7FDD2}" dt="2024-06-17T02:27:08.329" v="880" actId="20577"/>
        <pc:sldMkLst>
          <pc:docMk/>
          <pc:sldMk cId="3959230414" sldId="276"/>
        </pc:sldMkLst>
        <pc:spChg chg="mod">
          <ac:chgData name="Luis Claudio Ribeiro Junior" userId="226e08a0-c84d-4321-8d2e-e65bd12c43a9" providerId="ADAL" clId="{17585E56-13CE-4A36-ABE0-AFD35AD7FDD2}" dt="2024-06-17T02:27:08.329" v="880" actId="20577"/>
          <ac:spMkLst>
            <pc:docMk/>
            <pc:sldMk cId="3959230414" sldId="276"/>
            <ac:spMk id="2" creationId="{5254CF19-9B07-90B9-B25E-C9E295C0D2AC}"/>
          </ac:spMkLst>
        </pc:spChg>
        <pc:spChg chg="del">
          <ac:chgData name="Luis Claudio Ribeiro Junior" userId="226e08a0-c84d-4321-8d2e-e65bd12c43a9" providerId="ADAL" clId="{17585E56-13CE-4A36-ABE0-AFD35AD7FDD2}" dt="2024-06-17T02:26:31.239" v="860" actId="478"/>
          <ac:spMkLst>
            <pc:docMk/>
            <pc:sldMk cId="3959230414" sldId="276"/>
            <ac:spMk id="3" creationId="{E11D16CD-37BF-CB9D-58EC-FA5F8E90D01A}"/>
          </ac:spMkLst>
        </pc:spChg>
        <pc:picChg chg="add mod">
          <ac:chgData name="Luis Claudio Ribeiro Junior" userId="226e08a0-c84d-4321-8d2e-e65bd12c43a9" providerId="ADAL" clId="{17585E56-13CE-4A36-ABE0-AFD35AD7FDD2}" dt="2024-06-17T02:27:04.544" v="872" actId="1076"/>
          <ac:picMkLst>
            <pc:docMk/>
            <pc:sldMk cId="3959230414" sldId="276"/>
            <ac:picMk id="3074" creationId="{ECC7B6BF-4E2A-A0CD-696C-13D9EB303084}"/>
          </ac:picMkLst>
        </pc:picChg>
      </pc:sldChg>
      <pc:sldChg chg="addSp delSp modSp new mod">
        <pc:chgData name="Luis Claudio Ribeiro Junior" userId="226e08a0-c84d-4321-8d2e-e65bd12c43a9" providerId="ADAL" clId="{17585E56-13CE-4A36-ABE0-AFD35AD7FDD2}" dt="2024-06-17T03:02:56.017" v="938" actId="1076"/>
        <pc:sldMkLst>
          <pc:docMk/>
          <pc:sldMk cId="2995723493" sldId="277"/>
        </pc:sldMkLst>
        <pc:spChg chg="mod">
          <ac:chgData name="Luis Claudio Ribeiro Junior" userId="226e08a0-c84d-4321-8d2e-e65bd12c43a9" providerId="ADAL" clId="{17585E56-13CE-4A36-ABE0-AFD35AD7FDD2}" dt="2024-06-17T03:02:20.926" v="929" actId="1076"/>
          <ac:spMkLst>
            <pc:docMk/>
            <pc:sldMk cId="2995723493" sldId="277"/>
            <ac:spMk id="2" creationId="{C40F9DDB-2419-BB57-413D-CE0B94390CF7}"/>
          </ac:spMkLst>
        </pc:spChg>
        <pc:spChg chg="del">
          <ac:chgData name="Luis Claudio Ribeiro Junior" userId="226e08a0-c84d-4321-8d2e-e65bd12c43a9" providerId="ADAL" clId="{17585E56-13CE-4A36-ABE0-AFD35AD7FDD2}" dt="2024-06-17T02:27:41.455" v="882" actId="478"/>
          <ac:spMkLst>
            <pc:docMk/>
            <pc:sldMk cId="2995723493" sldId="277"/>
            <ac:spMk id="3" creationId="{F6D64AFE-FA64-31BF-B41C-A6724911F444}"/>
          </ac:spMkLst>
        </pc:spChg>
        <pc:spChg chg="add mod">
          <ac:chgData name="Luis Claudio Ribeiro Junior" userId="226e08a0-c84d-4321-8d2e-e65bd12c43a9" providerId="ADAL" clId="{17585E56-13CE-4A36-ABE0-AFD35AD7FDD2}" dt="2024-06-17T02:28:37.265" v="919" actId="1076"/>
          <ac:spMkLst>
            <pc:docMk/>
            <pc:sldMk cId="2995723493" sldId="277"/>
            <ac:spMk id="5" creationId="{3F536015-CFF7-3463-33D6-D1782FD830E3}"/>
          </ac:spMkLst>
        </pc:spChg>
        <pc:spChg chg="add mod">
          <ac:chgData name="Luis Claudio Ribeiro Junior" userId="226e08a0-c84d-4321-8d2e-e65bd12c43a9" providerId="ADAL" clId="{17585E56-13CE-4A36-ABE0-AFD35AD7FDD2}" dt="2024-06-17T03:02:56.017" v="938" actId="1076"/>
          <ac:spMkLst>
            <pc:docMk/>
            <pc:sldMk cId="2995723493" sldId="277"/>
            <ac:spMk id="9" creationId="{67C5834B-F787-EC05-4207-96301F67808D}"/>
          </ac:spMkLst>
        </pc:spChg>
        <pc:picChg chg="add del mod">
          <ac:chgData name="Luis Claudio Ribeiro Junior" userId="226e08a0-c84d-4321-8d2e-e65bd12c43a9" providerId="ADAL" clId="{17585E56-13CE-4A36-ABE0-AFD35AD7FDD2}" dt="2024-06-17T03:01:53.186" v="920" actId="478"/>
          <ac:picMkLst>
            <pc:docMk/>
            <pc:sldMk cId="2995723493" sldId="277"/>
            <ac:picMk id="4" creationId="{664AA23D-F200-AF65-AEBD-E4B3FE25A2C1}"/>
          </ac:picMkLst>
        </pc:picChg>
        <pc:picChg chg="add mod">
          <ac:chgData name="Luis Claudio Ribeiro Junior" userId="226e08a0-c84d-4321-8d2e-e65bd12c43a9" providerId="ADAL" clId="{17585E56-13CE-4A36-ABE0-AFD35AD7FDD2}" dt="2024-06-17T03:02:36.288" v="936" actId="1036"/>
          <ac:picMkLst>
            <pc:docMk/>
            <pc:sldMk cId="2995723493" sldId="277"/>
            <ac:picMk id="7" creationId="{13076801-4C66-9644-BB07-7EAAFFF873E4}"/>
          </ac:picMkLst>
        </pc:picChg>
      </pc:sldChg>
      <pc:sldChg chg="addSp delSp modSp new mod">
        <pc:chgData name="Luis Claudio Ribeiro Junior" userId="226e08a0-c84d-4321-8d2e-e65bd12c43a9" providerId="ADAL" clId="{17585E56-13CE-4A36-ABE0-AFD35AD7FDD2}" dt="2024-06-17T03:04:30.969" v="945" actId="1076"/>
        <pc:sldMkLst>
          <pc:docMk/>
          <pc:sldMk cId="3962017226" sldId="278"/>
        </pc:sldMkLst>
        <pc:spChg chg="del">
          <ac:chgData name="Luis Claudio Ribeiro Junior" userId="226e08a0-c84d-4321-8d2e-e65bd12c43a9" providerId="ADAL" clId="{17585E56-13CE-4A36-ABE0-AFD35AD7FDD2}" dt="2024-06-17T03:04:25.736" v="943" actId="478"/>
          <ac:spMkLst>
            <pc:docMk/>
            <pc:sldMk cId="3962017226" sldId="278"/>
            <ac:spMk id="2" creationId="{D910264A-87C3-5C37-67AD-0241481E6E83}"/>
          </ac:spMkLst>
        </pc:spChg>
        <pc:spChg chg="del">
          <ac:chgData name="Luis Claudio Ribeiro Junior" userId="226e08a0-c84d-4321-8d2e-e65bd12c43a9" providerId="ADAL" clId="{17585E56-13CE-4A36-ABE0-AFD35AD7FDD2}" dt="2024-06-17T03:04:17.425" v="940" actId="478"/>
          <ac:spMkLst>
            <pc:docMk/>
            <pc:sldMk cId="3962017226" sldId="278"/>
            <ac:spMk id="3" creationId="{7174B072-4CF9-1DD7-1B02-873DB5DD7B17}"/>
          </ac:spMkLst>
        </pc:spChg>
        <pc:picChg chg="add mod">
          <ac:chgData name="Luis Claudio Ribeiro Junior" userId="226e08a0-c84d-4321-8d2e-e65bd12c43a9" providerId="ADAL" clId="{17585E56-13CE-4A36-ABE0-AFD35AD7FDD2}" dt="2024-06-17T03:04:30.969" v="945" actId="1076"/>
          <ac:picMkLst>
            <pc:docMk/>
            <pc:sldMk cId="3962017226" sldId="278"/>
            <ac:picMk id="4098" creationId="{B99EEA1B-A957-3467-82E0-85D538437BD7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0D3485AD-DA09-55D9-3F2E-82A47A643B7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7F289A3-B22C-4F36-7BE2-266A8CFFB59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7A5781-1085-447C-A2B0-E019F6EB5978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6B25E5B-DB2F-A5C5-B3F8-A81FF002B1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CB3D8BE-8DBD-5C4E-4AC2-1F0E7B82E56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A2AC8C-2628-474A-A861-CE0F759FC8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59443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5.png>
</file>

<file path=ppt/media/image18.jpeg>
</file>

<file path=ppt/media/image19.png>
</file>

<file path=ppt/media/image2.png>
</file>

<file path=ppt/media/image20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BC8A3E-A302-E9DF-05EA-62D3FF80AD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44208E7-DC0B-AC1F-79E1-B14892EC78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71D9D2E-1E20-70D4-9C08-0B5EC0F426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6D9B-8576-4D3D-A023-167BB7D8CD5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3AC0301-225B-C261-813D-C8AB9E471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66D368F-DBB0-401F-0751-CF86E0EC37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2C1D20-EF1F-4BDB-8A49-22120C6121A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558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ABC74A-3992-7CEA-E578-BC8D5E18E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E649FB3-D39B-F8B2-D8C9-3A2D839C3A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FC8C013-99FB-2D6D-7A6B-D0AD296DF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6D9B-8576-4D3D-A023-167BB7D8CD5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4B70BF3-13CF-2A6C-9B89-839086380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FDCF87E-D50A-979F-395A-9C339CCD1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2C1D20-EF1F-4BDB-8A49-22120C6121A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122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5C86732-B149-EF15-CCE4-D9A08639AE5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8906BA5-3B36-8D37-3589-D13CB91EE9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6F5BBAA-3B3C-2FD3-59B9-062800917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6D9B-8576-4D3D-A023-167BB7D8CD5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AD9C4E4-DBF2-B4D7-03B3-1338CD0AC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55501FF-4FC9-6C5A-A64B-A2AECFEB0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2C1D20-EF1F-4BDB-8A49-22120C6121A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197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A08CD9-D444-E8F5-B20C-A4A4111F3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C00D729-3080-DC71-9338-DCB352A2BE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5E251E-4436-7911-D64B-06D609509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6D9B-8576-4D3D-A023-167BB7D8CD5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9EAEA99-4713-C0B3-0B2F-F496C59C0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542041C-4C7C-09A7-AD65-3CBEFC8F0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2C1D20-EF1F-4BDB-8A49-22120C6121A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150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681371-0644-426D-703A-8A1962AFB4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89EE1F6-BDDD-5D21-14D3-802B2D9DA2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E33DF8C-FAAC-DB9C-F391-B5D3E6DBB9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6D9B-8576-4D3D-A023-167BB7D8CD5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47AB1E6-52BA-6EB6-FBB6-FC4435804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459257A-0EA6-FD37-B1A4-D48B62C71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2C1D20-EF1F-4BDB-8A49-22120C6121A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197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F3811B-D656-E847-FF3C-2A88D2055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60ED22A-076B-7A78-D4AB-E8EAA79B19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E8B8A05-B8E1-3122-1ED3-E5A37DAF5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8BFD341-A2F5-8915-92FA-686CED4FC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6D9B-8576-4D3D-A023-167BB7D8CD5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D91D2CE-C4E7-941A-F589-E6CCB4A94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D15E902-B8F5-C5F4-BD37-B4786837A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2C1D20-EF1F-4BDB-8A49-22120C6121A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258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08C28A-759B-D2CE-2B3D-7A75CDB914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AEF2538-C4B4-955D-EB00-27A9F9338C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B0B317C-7272-11D9-7EBF-3EF841E625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739B19B-84C6-14FE-D241-2390F4E3F1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1D1F91B-07EC-042F-69F0-A29109A425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E3C0CC2-79A7-69F8-BFBC-CD1110DFC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6D9B-8576-4D3D-A023-167BB7D8CD5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12BB904-1C02-9752-1E97-CE7A47F9DE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BF83410-37AA-63F1-330F-9563F91A6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2C1D20-EF1F-4BDB-8A49-22120C6121A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955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C86BDB-B13C-747F-34B0-D0C724CD2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68F0A00-9A6E-A1C8-8D28-23295C293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6D9B-8576-4D3D-A023-167BB7D8CD5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6A55AB5-F151-B6AA-DEE9-91050361C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D511CC8-492F-A8F5-138F-F9DE38419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2C1D20-EF1F-4BDB-8A49-22120C6121A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416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95342F0-B76E-5BC1-106F-2007D0253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6D9B-8576-4D3D-A023-167BB7D8CD5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587F77A-713A-3295-BFDC-B3CB7CCC5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6F3E712-CE7C-33A1-0371-E299BEE12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2C1D20-EF1F-4BDB-8A49-22120C6121A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678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A192EB-B3FF-8ADD-12F2-C82B2DB6C4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3094E78-DDB2-4C7D-8580-E24946B8F3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023B04A-0759-D506-DA94-65E91A3CF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52DDF3C-B232-C687-8BA1-526BD1DB2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6D9B-8576-4D3D-A023-167BB7D8CD5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D617337-3547-08AC-1D50-0AB13DBA7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6B0337B-3E52-3C0C-AD28-9C751825B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2C1D20-EF1F-4BDB-8A49-22120C6121A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9881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74802B-5422-3598-B7C2-B6AD4288F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0BA479F-FFF5-9356-BFD3-9D13D3B604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94A1911-9E5E-D539-1946-DF93B3B010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0DA9827-2C1E-11B8-C999-C63009B7F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66D9B-8576-4D3D-A023-167BB7D8CD5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F34421E-77A3-6B40-B04A-28AB6A1C6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7672AA9-8999-5AF1-E5AD-E1E9AE287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62C1D20-EF1F-4BDB-8A49-22120C6121AE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280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17606F7-0E03-EBDA-B4C1-889176203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A038A57-E788-0245-805D-FE8B41DDBA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CE52307-24E0-F07D-E076-3EF3500044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2F66D9B-8576-4D3D-A023-167BB7D8CD59}" type="datetimeFigureOut">
              <a:rPr lang="en-US" smtClean="0"/>
              <a:t>6/17/2024</a:t>
            </a:fld>
            <a:endParaRPr lang="en-US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7A8D02C-D2D7-FD4F-D821-7E5129CBF6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graphicFrame>
        <p:nvGraphicFramePr>
          <p:cNvPr id="7" name="Objeto 6">
            <a:extLst>
              <a:ext uri="{FF2B5EF4-FFF2-40B4-BE49-F238E27FC236}">
                <a16:creationId xmlns:a16="http://schemas.microsoft.com/office/drawing/2014/main" id="{E55AD277-67A7-E386-0145-CC344EBEFDDA}"/>
              </a:ext>
            </a:extLst>
          </p:cNvPr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2559842198"/>
              </p:ext>
            </p:extLst>
          </p:nvPr>
        </p:nvGraphicFramePr>
        <p:xfrm>
          <a:off x="10226180" y="6364739"/>
          <a:ext cx="1690935" cy="37067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13" imgW="3222477" imgH="705922" progId="Photoshop.Image.13">
                  <p:embed/>
                </p:oleObj>
              </mc:Choice>
              <mc:Fallback>
                <p:oleObj name="Image" r:id="rId13" imgW="3222477" imgH="705922" progId="Photoshop.Image.13">
                  <p:embed/>
                  <p:pic>
                    <p:nvPicPr>
                      <p:cNvPr id="7" name="Objeto 6">
                        <a:extLst>
                          <a:ext uri="{FF2B5EF4-FFF2-40B4-BE49-F238E27FC236}">
                            <a16:creationId xmlns:a16="http://schemas.microsoft.com/office/drawing/2014/main" id="{E55AD277-67A7-E386-0145-CC344EBEFD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0226180" y="6364739"/>
                        <a:ext cx="1690935" cy="37067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" name="Imagem 7">
            <a:extLst>
              <a:ext uri="{FF2B5EF4-FFF2-40B4-BE49-F238E27FC236}">
                <a16:creationId xmlns:a16="http://schemas.microsoft.com/office/drawing/2014/main" id="{8F00C2A6-0924-140C-05B3-EFA0926DD733}"/>
              </a:ext>
            </a:extLst>
          </p:cNvPr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532961" y="0"/>
            <a:ext cx="19053" cy="657317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C96B7975-211B-246A-018D-7BAD4621F37F}"/>
              </a:ext>
            </a:extLst>
          </p:cNvPr>
          <p:cNvSpPr txBox="1"/>
          <p:nvPr userDrawn="1"/>
        </p:nvSpPr>
        <p:spPr>
          <a:xfrm>
            <a:off x="745921" y="115594"/>
            <a:ext cx="153869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accent6">
                    <a:lumMod val="50000"/>
                  </a:schemeClr>
                </a:solidFill>
              </a:rPr>
              <a:t>CDC com Debezium</a:t>
            </a:r>
            <a:endParaRPr lang="en-US" sz="1200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001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oleObject" Target="../embeddings/oleObject10.bin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oleObject" Target="../embeddings/oleObject11.bin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oleObject" Target="../embeddings/oleObject12.bin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excalidraw.com/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access.redhat.com/documentation/pt-br/red_hat_build_of_debezium/1.9.7/html/getting_started_with_debezium/introduction-debezium" TargetMode="External"/><Relationship Id="rId2" Type="http://schemas.openxmlformats.org/officeDocument/2006/relationships/hyperlink" Target="https://debezium.io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88F33A-F9CD-83BD-2200-A6A3B82992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99530" y="1041400"/>
            <a:ext cx="6786282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Introduzindo Change Data Capture com Debezium, Kafka e Net8</a:t>
            </a:r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5537C091-9C9A-98BF-5042-CE7D0489D83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1634942"/>
              </p:ext>
            </p:extLst>
          </p:nvPr>
        </p:nvGraphicFramePr>
        <p:xfrm>
          <a:off x="0" y="0"/>
          <a:ext cx="489484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6305006" imgH="8832344" progId="Photoshop.Image.13">
                  <p:embed/>
                </p:oleObj>
              </mc:Choice>
              <mc:Fallback>
                <p:oleObj name="Image" r:id="rId2" imgW="6305006" imgH="8832344" progId="Photoshop.Image.13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5537C091-9C9A-98BF-5042-CE7D0489D83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489484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25C82D04-A292-E156-D1D3-740BCF25E6CB}"/>
              </a:ext>
            </a:extLst>
          </p:cNvPr>
          <p:cNvSpPr txBox="1"/>
          <p:nvPr/>
        </p:nvSpPr>
        <p:spPr>
          <a:xfrm>
            <a:off x="5504330" y="4939437"/>
            <a:ext cx="17886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Luis Ribeiro</a:t>
            </a:r>
          </a:p>
          <a:p>
            <a:endParaRPr lang="pt-BR" dirty="0"/>
          </a:p>
          <a:p>
            <a:r>
              <a:rPr lang="pt-BR" dirty="0"/>
              <a:t>Vinicius Ventura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647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BDDFC4-FCEF-3E87-1BDC-17C2976BB5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4389" y="401451"/>
            <a:ext cx="3446929" cy="1325563"/>
          </a:xfrm>
        </p:spPr>
        <p:txBody>
          <a:bodyPr>
            <a:normAutofit/>
          </a:bodyPr>
          <a:lstStyle/>
          <a:p>
            <a:pPr algn="ctr"/>
            <a:r>
              <a:rPr lang="pt-BR" dirty="0"/>
              <a:t>Debezium</a:t>
            </a:r>
            <a:br>
              <a:rPr lang="pt-BR" dirty="0"/>
            </a:br>
            <a:r>
              <a:rPr lang="pt-BR" sz="1800" dirty="0"/>
              <a:t>Plataforma de CDC</a:t>
            </a:r>
            <a:endParaRPr lang="en-US" sz="180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E5E8EB6-B5BF-A150-F51F-7B10550AE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pt-BR" sz="2000" dirty="0"/>
              <a:t>CDC para vários bancos de dados</a:t>
            </a:r>
          </a:p>
          <a:p>
            <a:pPr>
              <a:lnSpc>
                <a:spcPct val="150000"/>
              </a:lnSpc>
            </a:pPr>
            <a:r>
              <a:rPr lang="pt-BR" sz="2000" dirty="0"/>
              <a:t> Com base em logs de transações</a:t>
            </a:r>
          </a:p>
          <a:p>
            <a:pPr>
              <a:lnSpc>
                <a:spcPct val="150000"/>
              </a:lnSpc>
            </a:pPr>
            <a:r>
              <a:rPr lang="pt-BR" sz="2000" dirty="0"/>
              <a:t> Captura instantânea, filtragem etc.</a:t>
            </a:r>
          </a:p>
          <a:p>
            <a:pPr>
              <a:lnSpc>
                <a:spcPct val="150000"/>
              </a:lnSpc>
            </a:pPr>
            <a:r>
              <a:rPr lang="pt-BR" sz="2000" dirty="0"/>
              <a:t>Comunidade totalmente ativa e de código aberto</a:t>
            </a:r>
          </a:p>
          <a:p>
            <a:pPr>
              <a:lnSpc>
                <a:spcPct val="150000"/>
              </a:lnSpc>
            </a:pPr>
            <a:r>
              <a:rPr lang="pt-BR" sz="2000" dirty="0"/>
              <a:t>Versão mais recente: 2.6</a:t>
            </a:r>
          </a:p>
          <a:p>
            <a:pPr>
              <a:lnSpc>
                <a:spcPct val="150000"/>
              </a:lnSpc>
            </a:pPr>
            <a:r>
              <a:rPr lang="pt-BR" sz="2000" dirty="0"/>
              <a:t>Implantações de produção em diversas empresas (por exemplo: Netflix, </a:t>
            </a:r>
            <a:r>
              <a:rPr lang="pt-BR" sz="2000" dirty="0" err="1"/>
              <a:t>Airbnb</a:t>
            </a:r>
            <a:r>
              <a:rPr lang="pt-BR" sz="2000" dirty="0"/>
              <a:t>, Uber, ONS, </a:t>
            </a:r>
            <a:r>
              <a:rPr lang="pt-BR" sz="2000" dirty="0" err="1"/>
              <a:t>WePay</a:t>
            </a:r>
            <a:r>
              <a:rPr lang="pt-BR" sz="2000" dirty="0"/>
              <a:t>, JW Player, </a:t>
            </a:r>
            <a:r>
              <a:rPr lang="pt-BR" sz="2000" dirty="0" err="1"/>
              <a:t>Convoy</a:t>
            </a:r>
            <a:r>
              <a:rPr lang="pt-BR" sz="2000" dirty="0"/>
              <a:t>, </a:t>
            </a:r>
            <a:r>
              <a:rPr lang="pt-BR" sz="2000" dirty="0" err="1"/>
              <a:t>Trivago</a:t>
            </a:r>
            <a:r>
              <a:rPr lang="pt-BR" sz="2000" dirty="0"/>
              <a:t>, OYO, </a:t>
            </a:r>
            <a:r>
              <a:rPr lang="pt-BR" sz="2000" dirty="0" err="1"/>
              <a:t>BlaBlaCar</a:t>
            </a:r>
            <a:r>
              <a:rPr lang="pt-BR" sz="2000" dirty="0"/>
              <a:t> etc.)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7023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571FB5-0D80-22CA-B220-581314F59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Bancos de dados suportados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8806D47-9B5D-0069-4072-D752763F62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MySQL </a:t>
            </a:r>
          </a:p>
          <a:p>
            <a:pPr marL="0" indent="0">
              <a:buNone/>
            </a:pPr>
            <a:r>
              <a:rPr lang="en-US" dirty="0"/>
              <a:t>Postgres </a:t>
            </a:r>
          </a:p>
          <a:p>
            <a:pPr marL="0" indent="0">
              <a:buNone/>
            </a:pPr>
            <a:r>
              <a:rPr lang="en-US" dirty="0"/>
              <a:t>SQL Server </a:t>
            </a:r>
          </a:p>
          <a:p>
            <a:pPr marL="0" indent="0">
              <a:buNone/>
            </a:pPr>
            <a:r>
              <a:rPr lang="en-US" dirty="0"/>
              <a:t>MongoDB </a:t>
            </a:r>
          </a:p>
          <a:p>
            <a:pPr marL="0" indent="0">
              <a:buNone/>
            </a:pPr>
            <a:r>
              <a:rPr lang="en-US" dirty="0"/>
              <a:t>DB2</a:t>
            </a:r>
          </a:p>
          <a:p>
            <a:pPr marL="0" indent="0">
              <a:buNone/>
            </a:pPr>
            <a:r>
              <a:rPr lang="en-US" dirty="0"/>
              <a:t>Oracle</a:t>
            </a:r>
          </a:p>
          <a:p>
            <a:pPr marL="0" indent="0">
              <a:buNone/>
            </a:pPr>
            <a:r>
              <a:rPr lang="en-US" dirty="0"/>
              <a:t>Informix</a:t>
            </a:r>
          </a:p>
          <a:p>
            <a:pPr marL="0" indent="0">
              <a:buNone/>
            </a:pPr>
            <a:r>
              <a:rPr lang="en-US" dirty="0"/>
              <a:t>E </a:t>
            </a:r>
            <a:r>
              <a:rPr lang="en-US" dirty="0" err="1"/>
              <a:t>mais</a:t>
            </a:r>
            <a:r>
              <a:rPr lang="en-US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5563676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DCB3F6-DB14-5CA4-D3F7-CB5E719A0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Vantagens do CDC baseado em logs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F87CE3B-51F0-74A9-CEC3-26EE41673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99366"/>
            <a:ext cx="10515600" cy="3391834"/>
          </a:xfrm>
        </p:spPr>
        <p:txBody>
          <a:bodyPr/>
          <a:lstStyle/>
          <a:p>
            <a:r>
              <a:rPr lang="pt-BR" dirty="0"/>
              <a:t>Todas as alterações de dados são capturadas</a:t>
            </a:r>
          </a:p>
          <a:p>
            <a:r>
              <a:rPr lang="pt-BR" dirty="0"/>
              <a:t> Sem atraso ou sobrecarga na pesquisa</a:t>
            </a:r>
          </a:p>
          <a:p>
            <a:r>
              <a:rPr lang="pt-BR" dirty="0"/>
              <a:t>Transparente para escrever aplicativos e modelos </a:t>
            </a:r>
          </a:p>
          <a:p>
            <a:r>
              <a:rPr lang="pt-BR" dirty="0"/>
              <a:t>Pode capturar exclusões</a:t>
            </a:r>
          </a:p>
          <a:p>
            <a:r>
              <a:rPr lang="pt-BR" dirty="0"/>
              <a:t>Pode capturar o estado do registro antigo e outros metadados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7239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F8B6A6-0627-C860-4906-3504CA75B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3981" y="0"/>
            <a:ext cx="7122459" cy="1069228"/>
          </a:xfrm>
        </p:spPr>
        <p:txBody>
          <a:bodyPr>
            <a:normAutofit fontScale="90000"/>
          </a:bodyPr>
          <a:lstStyle/>
          <a:p>
            <a:r>
              <a:rPr lang="pt-BR" dirty="0"/>
              <a:t>Estrutura do evento de alteração</a:t>
            </a:r>
            <a:endParaRPr lang="en-US" dirty="0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81314D5C-18FF-8393-76F5-61376EEC9CC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9071206"/>
              </p:ext>
            </p:extLst>
          </p:nvPr>
        </p:nvGraphicFramePr>
        <p:xfrm>
          <a:off x="8068235" y="1030815"/>
          <a:ext cx="3084047" cy="51727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3944830" imgH="6616019" progId="Photoshop.Image.13">
                  <p:embed/>
                </p:oleObj>
              </mc:Choice>
              <mc:Fallback>
                <p:oleObj name="Image" r:id="rId2" imgW="3944830" imgH="6616019" progId="Photoshop.Image.13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81314D5C-18FF-8393-76F5-61376EEC9CC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068235" y="1030815"/>
                        <a:ext cx="3084047" cy="51727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3938F60C-D069-A084-4C1D-32C3AB2B4E4F}"/>
              </a:ext>
            </a:extLst>
          </p:cNvPr>
          <p:cNvSpPr txBox="1"/>
          <p:nvPr/>
        </p:nvSpPr>
        <p:spPr>
          <a:xfrm>
            <a:off x="1479176" y="1828800"/>
            <a:ext cx="2957028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Key: PK da tabela</a:t>
            </a:r>
          </a:p>
          <a:p>
            <a:endParaRPr lang="pt-BR" dirty="0"/>
          </a:p>
          <a:p>
            <a:r>
              <a:rPr lang="pt-BR" dirty="0" err="1"/>
              <a:t>Value</a:t>
            </a:r>
            <a:r>
              <a:rPr lang="pt-BR" dirty="0"/>
              <a:t>: Descrição do evento: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Before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After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Metadata</a:t>
            </a:r>
            <a:endParaRPr lang="pt-BR" dirty="0"/>
          </a:p>
          <a:p>
            <a:endParaRPr lang="pt-BR" dirty="0"/>
          </a:p>
          <a:p>
            <a:r>
              <a:rPr lang="pt-BR" dirty="0"/>
              <a:t>Formatos de serialização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JSON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Avro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Protobuf</a:t>
            </a:r>
            <a:r>
              <a:rPr lang="en-US" dirty="0"/>
              <a:t> </a:t>
            </a:r>
          </a:p>
        </p:txBody>
      </p:sp>
      <p:cxnSp>
        <p:nvCxnSpPr>
          <p:cNvPr id="7" name="Conector de Seta Reta 6">
            <a:extLst>
              <a:ext uri="{FF2B5EF4-FFF2-40B4-BE49-F238E27FC236}">
                <a16:creationId xmlns:a16="http://schemas.microsoft.com/office/drawing/2014/main" id="{004DA021-9C67-CFB2-9E60-92EC8E0696B2}"/>
              </a:ext>
            </a:extLst>
          </p:cNvPr>
          <p:cNvCxnSpPr/>
          <p:nvPr/>
        </p:nvCxnSpPr>
        <p:spPr>
          <a:xfrm flipV="1">
            <a:off x="2590800" y="1828800"/>
            <a:ext cx="5576047" cy="10130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ector de Seta Reta 7">
            <a:extLst>
              <a:ext uri="{FF2B5EF4-FFF2-40B4-BE49-F238E27FC236}">
                <a16:creationId xmlns:a16="http://schemas.microsoft.com/office/drawing/2014/main" id="{5DDBE9E6-7C70-4CB4-DEC9-7BE07EB8E2A5}"/>
              </a:ext>
            </a:extLst>
          </p:cNvPr>
          <p:cNvCxnSpPr>
            <a:cxnSpLocks/>
          </p:cNvCxnSpPr>
          <p:nvPr/>
        </p:nvCxnSpPr>
        <p:spPr>
          <a:xfrm flipV="1">
            <a:off x="2492188" y="2501153"/>
            <a:ext cx="5674659" cy="611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ector de Seta Reta 9">
            <a:extLst>
              <a:ext uri="{FF2B5EF4-FFF2-40B4-BE49-F238E27FC236}">
                <a16:creationId xmlns:a16="http://schemas.microsoft.com/office/drawing/2014/main" id="{D20F48D5-DE6A-4645-7C99-3B6F573924CD}"/>
              </a:ext>
            </a:extLst>
          </p:cNvPr>
          <p:cNvCxnSpPr>
            <a:cxnSpLocks/>
          </p:cNvCxnSpPr>
          <p:nvPr/>
        </p:nvCxnSpPr>
        <p:spPr>
          <a:xfrm>
            <a:off x="2841811" y="3398460"/>
            <a:ext cx="5423648" cy="33617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14190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CA2590-370C-C227-7BA8-90182DFE6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6106" y="660960"/>
            <a:ext cx="10515600" cy="1325563"/>
          </a:xfrm>
        </p:spPr>
        <p:txBody>
          <a:bodyPr/>
          <a:lstStyle/>
          <a:p>
            <a:r>
              <a:rPr lang="pt-BR" dirty="0"/>
              <a:t>Pipelines de replicação de dados sem código</a:t>
            </a:r>
            <a:endParaRPr lang="en-US" dirty="0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D4743900-1A59-0904-067A-BACAF8767C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2029525"/>
              </p:ext>
            </p:extLst>
          </p:nvPr>
        </p:nvGraphicFramePr>
        <p:xfrm>
          <a:off x="1628767" y="2281891"/>
          <a:ext cx="9725033" cy="37513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14334920" imgH="5529724" progId="Photoshop.Image.13">
                  <p:embed/>
                </p:oleObj>
              </mc:Choice>
              <mc:Fallback>
                <p:oleObj name="Image" r:id="rId2" imgW="14334920" imgH="5529724" progId="Photoshop.Image.13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D4743900-1A59-0904-067A-BACAF8767C1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28767" y="2281891"/>
                        <a:ext cx="9725033" cy="37513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8496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FD3F22-DED7-227A-B56B-8A7B52366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Cenário de Auditoria em tempo real</a:t>
            </a:r>
            <a:endParaRPr lang="en-US" dirty="0"/>
          </a:p>
        </p:txBody>
      </p:sp>
      <p:graphicFrame>
        <p:nvGraphicFramePr>
          <p:cNvPr id="6" name="Objeto 5">
            <a:extLst>
              <a:ext uri="{FF2B5EF4-FFF2-40B4-BE49-F238E27FC236}">
                <a16:creationId xmlns:a16="http://schemas.microsoft.com/office/drawing/2014/main" id="{036BBC26-68D1-8C2E-EEE6-8CC1E1253D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2129280"/>
              </p:ext>
            </p:extLst>
          </p:nvPr>
        </p:nvGraphicFramePr>
        <p:xfrm>
          <a:off x="1516996" y="1544314"/>
          <a:ext cx="9836804" cy="46530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12125387" imgH="5736080" progId="Photoshop.Image.13">
                  <p:embed/>
                </p:oleObj>
              </mc:Choice>
              <mc:Fallback>
                <p:oleObj name="Image" r:id="rId2" imgW="12125387" imgH="5736080" progId="Photoshop.Image.13">
                  <p:embed/>
                  <p:pic>
                    <p:nvPicPr>
                      <p:cNvPr id="6" name="Objeto 5">
                        <a:extLst>
                          <a:ext uri="{FF2B5EF4-FFF2-40B4-BE49-F238E27FC236}">
                            <a16:creationId xmlns:a16="http://schemas.microsoft.com/office/drawing/2014/main" id="{036BBC26-68D1-8C2E-EEE6-8CC1E1253DE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516996" y="1544314"/>
                        <a:ext cx="9836804" cy="46530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277118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D6D1C73A-C5F9-6C84-6A3A-30A9FDEBF2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1912004"/>
              </p:ext>
            </p:extLst>
          </p:nvPr>
        </p:nvGraphicFramePr>
        <p:xfrm>
          <a:off x="709459" y="2052917"/>
          <a:ext cx="10773081" cy="4107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14302530" imgH="5453650" progId="Photoshop.Image.13">
                  <p:embed/>
                </p:oleObj>
              </mc:Choice>
              <mc:Fallback>
                <p:oleObj name="Image" r:id="rId2" imgW="14302530" imgH="5453650" progId="Photoshop.Image.13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D6D1C73A-C5F9-6C84-6A3A-30A9FDEBF2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09459" y="2052917"/>
                        <a:ext cx="10773081" cy="41072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ítulo 1">
            <a:extLst>
              <a:ext uri="{FF2B5EF4-FFF2-40B4-BE49-F238E27FC236}">
                <a16:creationId xmlns:a16="http://schemas.microsoft.com/office/drawing/2014/main" id="{4E5375A6-DAFE-411B-4D44-2134D58D5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BR" dirty="0"/>
              <a:t>Cenário de Auditoria em tempo real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8747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09687C-152D-66EC-CC6E-8227CB8CC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7095" y="490631"/>
            <a:ext cx="3832412" cy="1325563"/>
          </a:xfrm>
        </p:spPr>
        <p:txBody>
          <a:bodyPr/>
          <a:lstStyle/>
          <a:p>
            <a:pPr algn="ctr"/>
            <a:r>
              <a:rPr lang="pt-BR" dirty="0" err="1"/>
              <a:t>Microserviços</a:t>
            </a:r>
            <a:br>
              <a:rPr lang="pt-BR" dirty="0"/>
            </a:br>
            <a:r>
              <a:rPr lang="pt-BR" sz="1800" dirty="0"/>
              <a:t>Troca de dados</a:t>
            </a:r>
            <a:endParaRPr lang="en-US" sz="1800" dirty="0"/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DF5539EB-9293-60D5-5965-32B11BAAF1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8096" y="1970608"/>
            <a:ext cx="5047504" cy="4202265"/>
          </a:xfrm>
        </p:spPr>
      </p:pic>
      <p:sp>
        <p:nvSpPr>
          <p:cNvPr id="7" name="Título 1">
            <a:extLst>
              <a:ext uri="{FF2B5EF4-FFF2-40B4-BE49-F238E27FC236}">
                <a16:creationId xmlns:a16="http://schemas.microsoft.com/office/drawing/2014/main" id="{0A56B013-689A-3462-4F7B-1F4540D22796}"/>
              </a:ext>
            </a:extLst>
          </p:cNvPr>
          <p:cNvSpPr txBox="1">
            <a:spLocks/>
          </p:cNvSpPr>
          <p:nvPr/>
        </p:nvSpPr>
        <p:spPr>
          <a:xfrm>
            <a:off x="6876883" y="2103437"/>
            <a:ext cx="5047503" cy="3176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200" dirty="0"/>
              <a:t>Propague dados entre diferentes serviços de forma </a:t>
            </a:r>
            <a:r>
              <a:rPr lang="pt-BR" sz="2200" b="1" dirty="0">
                <a:solidFill>
                  <a:schemeClr val="accent6">
                    <a:lumMod val="50000"/>
                  </a:schemeClr>
                </a:solidFill>
              </a:rPr>
              <a:t>desacoplada</a:t>
            </a:r>
          </a:p>
          <a:p>
            <a:endParaRPr lang="pt-BR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200" dirty="0"/>
              <a:t>Cada serviço mantém suas </a:t>
            </a:r>
            <a:r>
              <a:rPr lang="pt-BR" sz="2200" dirty="0" err="1"/>
              <a:t>views</a:t>
            </a:r>
            <a:r>
              <a:rPr lang="pt-BR" sz="2200" dirty="0"/>
              <a:t> </a:t>
            </a:r>
            <a:r>
              <a:rPr lang="pt-BR" sz="2200" b="1" dirty="0">
                <a:solidFill>
                  <a:schemeClr val="accent6">
                    <a:lumMod val="50000"/>
                  </a:schemeClr>
                </a:solidFill>
              </a:rPr>
              <a:t>otimizadas localmente</a:t>
            </a:r>
            <a:endParaRPr lang="en-US" sz="2200" b="1" dirty="0">
              <a:solidFill>
                <a:schemeClr val="accent6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05868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3B8C30-FE90-64BE-84AA-1AD69FC23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616138"/>
            <a:ext cx="8709212" cy="764428"/>
          </a:xfrm>
        </p:spPr>
        <p:txBody>
          <a:bodyPr/>
          <a:lstStyle/>
          <a:p>
            <a:r>
              <a:rPr lang="pt-BR" dirty="0" err="1"/>
              <a:t>Microserviços</a:t>
            </a:r>
            <a:r>
              <a:rPr lang="pt-BR" dirty="0"/>
              <a:t> – The </a:t>
            </a:r>
            <a:r>
              <a:rPr lang="pt-BR" b="1" dirty="0">
                <a:solidFill>
                  <a:schemeClr val="accent6">
                    <a:lumMod val="50000"/>
                  </a:schemeClr>
                </a:solidFill>
              </a:rPr>
              <a:t>OUTBOX </a:t>
            </a:r>
            <a:r>
              <a:rPr lang="pt-BR" b="1" dirty="0" err="1">
                <a:solidFill>
                  <a:schemeClr val="accent6">
                    <a:lumMod val="50000"/>
                  </a:schemeClr>
                </a:solidFill>
              </a:rPr>
              <a:t>Pattern</a:t>
            </a:r>
            <a:endParaRPr lang="en-US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6F6632FB-EE83-027F-9ECF-9077621B84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6101068"/>
              </p:ext>
            </p:extLst>
          </p:nvPr>
        </p:nvGraphicFramePr>
        <p:xfrm>
          <a:off x="1420254" y="1469840"/>
          <a:ext cx="10027676" cy="46982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11198612" imgH="5247294" progId="Photoshop.Image.13">
                  <p:embed/>
                </p:oleObj>
              </mc:Choice>
              <mc:Fallback>
                <p:oleObj name="Image" r:id="rId2" imgW="11198612" imgH="5247294" progId="Photoshop.Image.13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6F6632FB-EE83-027F-9ECF-9077621B84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420254" y="1469840"/>
                        <a:ext cx="10027676" cy="46982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39429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74D37F-CD33-4D93-BC98-B797594EB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dirty="0" err="1"/>
              <a:t>Decoupling</a:t>
            </a:r>
            <a:r>
              <a:rPr lang="pt-BR" dirty="0"/>
              <a:t> de legados: </a:t>
            </a:r>
            <a:br>
              <a:rPr lang="pt-BR" dirty="0"/>
            </a:br>
            <a:r>
              <a:rPr lang="pt-BR" sz="3100" dirty="0"/>
              <a:t>De Monolito a </a:t>
            </a:r>
            <a:r>
              <a:rPr lang="pt-BR" sz="3100" dirty="0" err="1"/>
              <a:t>Microserviços</a:t>
            </a:r>
            <a:r>
              <a:rPr lang="pt-BR" sz="3100" dirty="0"/>
              <a:t> usando </a:t>
            </a:r>
            <a:r>
              <a:rPr lang="pt-BR" sz="3100" b="1" dirty="0" err="1">
                <a:solidFill>
                  <a:schemeClr val="accent6">
                    <a:lumMod val="50000"/>
                  </a:schemeClr>
                </a:solidFill>
              </a:rPr>
              <a:t>Strangler</a:t>
            </a:r>
            <a:r>
              <a:rPr lang="pt-BR" sz="3100" b="1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r>
              <a:rPr lang="pt-BR" sz="3100" b="1" dirty="0" err="1">
                <a:solidFill>
                  <a:schemeClr val="accent6">
                    <a:lumMod val="50000"/>
                  </a:schemeClr>
                </a:solidFill>
              </a:rPr>
              <a:t>Pattern</a:t>
            </a:r>
            <a:endParaRPr lang="en-US" sz="31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graphicFrame>
        <p:nvGraphicFramePr>
          <p:cNvPr id="6" name="Objeto 5">
            <a:extLst>
              <a:ext uri="{FF2B5EF4-FFF2-40B4-BE49-F238E27FC236}">
                <a16:creationId xmlns:a16="http://schemas.microsoft.com/office/drawing/2014/main" id="{F14AEC5C-A7CC-F473-88B7-2DA2C8DA59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8235730"/>
              </p:ext>
            </p:extLst>
          </p:nvPr>
        </p:nvGraphicFramePr>
        <p:xfrm>
          <a:off x="2655858" y="1981200"/>
          <a:ext cx="6880283" cy="45948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8622402" imgH="5757640" progId="Photoshop.Image.13">
                  <p:embed/>
                </p:oleObj>
              </mc:Choice>
              <mc:Fallback>
                <p:oleObj name="Image" r:id="rId2" imgW="8622402" imgH="5757640" progId="Photoshop.Image.13">
                  <p:embed/>
                  <p:pic>
                    <p:nvPicPr>
                      <p:cNvPr id="6" name="Objeto 5">
                        <a:extLst>
                          <a:ext uri="{FF2B5EF4-FFF2-40B4-BE49-F238E27FC236}">
                            <a16:creationId xmlns:a16="http://schemas.microsoft.com/office/drawing/2014/main" id="{F14AEC5C-A7CC-F473-88B7-2DA2C8DA595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655858" y="1981200"/>
                        <a:ext cx="6880283" cy="45948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632662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07FD8E-5E44-5FE1-FD82-D8E085B5D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505" y="1790513"/>
            <a:ext cx="4029635" cy="1325563"/>
          </a:xfrm>
        </p:spPr>
        <p:txBody>
          <a:bodyPr>
            <a:noAutofit/>
          </a:bodyPr>
          <a:lstStyle/>
          <a:p>
            <a:r>
              <a:rPr lang="pt-BR" sz="8800" dirty="0">
                <a:solidFill>
                  <a:schemeClr val="accent6">
                    <a:lumMod val="50000"/>
                  </a:schemeClr>
                </a:solidFill>
              </a:rPr>
              <a:t>Agenda</a:t>
            </a:r>
            <a:endParaRPr lang="en-US" sz="8800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1026" name="Picture 2" descr="Foto Agenda Wire-o 422L Imagem">
            <a:extLst>
              <a:ext uri="{FF2B5EF4-FFF2-40B4-BE49-F238E27FC236}">
                <a16:creationId xmlns:a16="http://schemas.microsoft.com/office/drawing/2014/main" id="{46E17A37-382A-60DF-C268-66F1BA9ACB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8688" y="3429000"/>
            <a:ext cx="2539253" cy="2539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079F0DC8-15DF-F58F-575C-58443B314CFE}"/>
              </a:ext>
            </a:extLst>
          </p:cNvPr>
          <p:cNvCxnSpPr/>
          <p:nvPr/>
        </p:nvCxnSpPr>
        <p:spPr>
          <a:xfrm flipH="1">
            <a:off x="4652682" y="0"/>
            <a:ext cx="71718" cy="6858000"/>
          </a:xfrm>
          <a:prstGeom prst="line">
            <a:avLst/>
          </a:prstGeom>
          <a:ln w="47625">
            <a:solidFill>
              <a:schemeClr val="accent6">
                <a:lumMod val="50000"/>
                <a:alpha val="29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etângulo 5">
            <a:extLst>
              <a:ext uri="{FF2B5EF4-FFF2-40B4-BE49-F238E27FC236}">
                <a16:creationId xmlns:a16="http://schemas.microsoft.com/office/drawing/2014/main" id="{159A9280-E537-EFD4-455E-212204F5793A}"/>
              </a:ext>
            </a:extLst>
          </p:cNvPr>
          <p:cNvSpPr/>
          <p:nvPr/>
        </p:nvSpPr>
        <p:spPr>
          <a:xfrm>
            <a:off x="4652682" y="995082"/>
            <a:ext cx="134471" cy="38548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0D72C89B-39E2-C2F3-BA8A-1892FD7BC9E2}"/>
              </a:ext>
            </a:extLst>
          </p:cNvPr>
          <p:cNvSpPr/>
          <p:nvPr/>
        </p:nvSpPr>
        <p:spPr>
          <a:xfrm>
            <a:off x="4639235" y="3116076"/>
            <a:ext cx="134471" cy="38548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91B06547-683B-7E20-6A93-392D03636A2C}"/>
              </a:ext>
            </a:extLst>
          </p:cNvPr>
          <p:cNvSpPr/>
          <p:nvPr/>
        </p:nvSpPr>
        <p:spPr>
          <a:xfrm>
            <a:off x="4621304" y="4987038"/>
            <a:ext cx="134471" cy="38548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7A487B0D-8FF3-90E1-844E-D2FE70AA6061}"/>
              </a:ext>
            </a:extLst>
          </p:cNvPr>
          <p:cNvSpPr txBox="1"/>
          <p:nvPr/>
        </p:nvSpPr>
        <p:spPr>
          <a:xfrm>
            <a:off x="5118847" y="923364"/>
            <a:ext cx="4991175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Abordagem tradicional de transmissão de dados</a:t>
            </a:r>
          </a:p>
          <a:p>
            <a:r>
              <a:rPr lang="pt-BR" dirty="0"/>
              <a:t>CDC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Debezium</a:t>
            </a:r>
          </a:p>
          <a:p>
            <a:r>
              <a:rPr lang="pt-BR" dirty="0"/>
              <a:t>Detalhes</a:t>
            </a:r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Padrões e casos reais</a:t>
            </a:r>
          </a:p>
          <a:p>
            <a:r>
              <a:rPr lang="pt-BR" dirty="0"/>
              <a:t>DEMO</a:t>
            </a:r>
          </a:p>
          <a:p>
            <a:r>
              <a:rPr lang="pt-BR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12495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54CF19-9B07-90B9-B25E-C9E295C0D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Hora da DEMO</a:t>
            </a:r>
            <a:endParaRPr lang="en-US" dirty="0"/>
          </a:p>
        </p:txBody>
      </p:sp>
      <p:pic>
        <p:nvPicPr>
          <p:cNvPr id="3074" name="Picture 2" descr="Talk is cheap, show me the code&quot; Sticker for Sale by ptNB | Redbubble">
            <a:extLst>
              <a:ext uri="{FF2B5EF4-FFF2-40B4-BE49-F238E27FC236}">
                <a16:creationId xmlns:a16="http://schemas.microsoft.com/office/drawing/2014/main" id="{ECC7B6BF-4E2A-A0CD-696C-13D9EB3030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5346" y="1580029"/>
            <a:ext cx="5277971" cy="5277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92304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0F9DDB-2419-BB57-413D-CE0B94390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6954" y="167990"/>
            <a:ext cx="6961094" cy="576169"/>
          </a:xfrm>
        </p:spPr>
        <p:txBody>
          <a:bodyPr>
            <a:normAutofit fontScale="90000"/>
          </a:bodyPr>
          <a:lstStyle/>
          <a:p>
            <a:r>
              <a:rPr lang="pt-BR" dirty="0"/>
              <a:t>Arquitetura da solução da demo</a:t>
            </a:r>
            <a:endParaRPr lang="en-US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3F536015-CFF7-3463-33D6-D1782FD830E3}"/>
              </a:ext>
            </a:extLst>
          </p:cNvPr>
          <p:cNvSpPr/>
          <p:nvPr/>
        </p:nvSpPr>
        <p:spPr>
          <a:xfrm>
            <a:off x="5943600" y="4885578"/>
            <a:ext cx="304800" cy="10477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13076801-4C66-9644-BB07-7EAAFFF873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88984"/>
            <a:ext cx="12129247" cy="5203076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67C5834B-F787-EC05-4207-96301F67808D}"/>
              </a:ext>
            </a:extLst>
          </p:cNvPr>
          <p:cNvSpPr txBox="1"/>
          <p:nvPr/>
        </p:nvSpPr>
        <p:spPr>
          <a:xfrm>
            <a:off x="5369859" y="640439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>
                <a:hlinkClick r:id="rId3"/>
              </a:rPr>
              <a:t>Excalidraw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7234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SOLD Repop Porky Pig That's All Folks Embossed Tin Sign | Thats Al Falks |  sincovaga.com.br">
            <a:extLst>
              <a:ext uri="{FF2B5EF4-FFF2-40B4-BE49-F238E27FC236}">
                <a16:creationId xmlns:a16="http://schemas.microsoft.com/office/drawing/2014/main" id="{B99EEA1B-A957-3467-82E0-85D538437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166" y="502024"/>
            <a:ext cx="5569510" cy="55695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20172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8730E6-EF2C-D27D-4081-A68AE3D525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Fontes de pesquisa</a:t>
            </a:r>
            <a:endParaRPr lang="en-US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993DE45-365D-36AC-714E-2CFE4C20E6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https://debezium.io/</a:t>
            </a:r>
            <a:endParaRPr lang="en-US" dirty="0"/>
          </a:p>
          <a:p>
            <a:r>
              <a:rPr lang="en-US" dirty="0">
                <a:hlinkClick r:id="rId3"/>
              </a:rPr>
              <a:t>https://access.redhat.com/documentation/pt-br/red_hat_build_of_debezium/1.9.7/html/getting_started_with_debezium/introduction-debezium</a:t>
            </a:r>
            <a:endParaRPr lang="en-US" dirty="0"/>
          </a:p>
          <a:p>
            <a:r>
              <a:rPr lang="en-US" dirty="0"/>
              <a:t>https://www.confluent.io/hub/debezium/debezium-connector-postgresql</a:t>
            </a:r>
          </a:p>
          <a:p>
            <a:r>
              <a:rPr lang="en-US" dirty="0"/>
              <a:t>https://pt.slideshare.net/slideshow/introducing-change-data-capture-with-debezium/249871467</a:t>
            </a:r>
          </a:p>
        </p:txBody>
      </p:sp>
    </p:spTree>
    <p:extLst>
      <p:ext uri="{BB962C8B-B14F-4D97-AF65-F5344CB8AC3E}">
        <p14:creationId xmlns:p14="http://schemas.microsoft.com/office/powerpoint/2010/main" val="3626460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C3A304B1-86CF-E328-2BAF-6DB3DE3E86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0281129"/>
              </p:ext>
            </p:extLst>
          </p:nvPr>
        </p:nvGraphicFramePr>
        <p:xfrm>
          <a:off x="1783323" y="2246593"/>
          <a:ext cx="8913812" cy="4030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8913605" imgH="4030410" progId="Photoshop.Image.13">
                  <p:embed/>
                </p:oleObj>
              </mc:Choice>
              <mc:Fallback>
                <p:oleObj name="Image" r:id="rId2" imgW="8913605" imgH="4030410" progId="Photoshop.Image.13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C3A304B1-86CF-E328-2BAF-6DB3DE3E86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783323" y="2246593"/>
                        <a:ext cx="8913812" cy="4030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ítulo 1">
            <a:extLst>
              <a:ext uri="{FF2B5EF4-FFF2-40B4-BE49-F238E27FC236}">
                <a16:creationId xmlns:a16="http://schemas.microsoft.com/office/drawing/2014/main" id="{AA0C44F6-4510-74CD-CB91-05BAAA65B5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7967" y="519673"/>
            <a:ext cx="8332695" cy="771245"/>
          </a:xfrm>
        </p:spPr>
        <p:txBody>
          <a:bodyPr>
            <a:normAutofit/>
          </a:bodyPr>
          <a:lstStyle/>
          <a:p>
            <a:r>
              <a:rPr lang="pt-BR" sz="4000" dirty="0"/>
              <a:t>Atualizando múltiplos destinos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39127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A99DBD-0DC9-0A42-E9E8-CF4133A2C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7967" y="519673"/>
            <a:ext cx="8332695" cy="771245"/>
          </a:xfrm>
        </p:spPr>
        <p:txBody>
          <a:bodyPr>
            <a:normAutofit/>
          </a:bodyPr>
          <a:lstStyle/>
          <a:p>
            <a:r>
              <a:rPr lang="pt-BR" sz="4000" dirty="0"/>
              <a:t>Atualizando múltiplos destinos</a:t>
            </a:r>
            <a:endParaRPr lang="en-US" sz="4000" dirty="0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91A50635-7011-EE2A-568B-8A91DAA6700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8839474"/>
              </p:ext>
            </p:extLst>
          </p:nvPr>
        </p:nvGraphicFramePr>
        <p:xfrm>
          <a:off x="1811337" y="1529510"/>
          <a:ext cx="8569325" cy="4889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8568623" imgH="4888789" progId="Photoshop.Image.13">
                  <p:embed/>
                </p:oleObj>
              </mc:Choice>
              <mc:Fallback>
                <p:oleObj name="Image" r:id="rId2" imgW="8568623" imgH="4888789" progId="Photoshop.Image.13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91A50635-7011-EE2A-568B-8A91DAA6700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811337" y="1529510"/>
                        <a:ext cx="8569325" cy="4889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86556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to 6">
            <a:extLst>
              <a:ext uri="{FF2B5EF4-FFF2-40B4-BE49-F238E27FC236}">
                <a16:creationId xmlns:a16="http://schemas.microsoft.com/office/drawing/2014/main" id="{434821D7-E813-0BF1-E93A-1C1A64E781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4924723"/>
              </p:ext>
            </p:extLst>
          </p:nvPr>
        </p:nvGraphicFramePr>
        <p:xfrm>
          <a:off x="2443629" y="2161221"/>
          <a:ext cx="7304741" cy="4105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8891910" imgH="4997203" progId="Photoshop.Image.13">
                  <p:embed/>
                </p:oleObj>
              </mc:Choice>
              <mc:Fallback>
                <p:oleObj name="Image" r:id="rId2" imgW="8891910" imgH="4997203" progId="Photoshop.Image.13">
                  <p:embed/>
                  <p:pic>
                    <p:nvPicPr>
                      <p:cNvPr id="7" name="Objeto 6">
                        <a:extLst>
                          <a:ext uri="{FF2B5EF4-FFF2-40B4-BE49-F238E27FC236}">
                            <a16:creationId xmlns:a16="http://schemas.microsoft.com/office/drawing/2014/main" id="{434821D7-E813-0BF1-E93A-1C1A64E781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443629" y="2161221"/>
                        <a:ext cx="7304741" cy="4105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ítulo 1">
            <a:extLst>
              <a:ext uri="{FF2B5EF4-FFF2-40B4-BE49-F238E27FC236}">
                <a16:creationId xmlns:a16="http://schemas.microsoft.com/office/drawing/2014/main" id="{94DE70EF-AE7B-9C36-C0B6-A27D68464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7967" y="519673"/>
            <a:ext cx="8332695" cy="771245"/>
          </a:xfrm>
        </p:spPr>
        <p:txBody>
          <a:bodyPr>
            <a:normAutofit/>
          </a:bodyPr>
          <a:lstStyle/>
          <a:p>
            <a:r>
              <a:rPr lang="pt-BR" sz="4000" dirty="0"/>
              <a:t>Atualizando múltiplos destinos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37940746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33D457E1-5D50-6F47-7D12-39D021FF9E7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26312"/>
              </p:ext>
            </p:extLst>
          </p:nvPr>
        </p:nvGraphicFramePr>
        <p:xfrm>
          <a:off x="1851866" y="2875055"/>
          <a:ext cx="8310562" cy="2574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8309811" imgH="2574522" progId="Photoshop.Image.13">
                  <p:embed/>
                </p:oleObj>
              </mc:Choice>
              <mc:Fallback>
                <p:oleObj name="Image" r:id="rId2" imgW="8309811" imgH="2574522" progId="Photoshop.Image.13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33D457E1-5D50-6F47-7D12-39D021FF9E7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851866" y="2875055"/>
                        <a:ext cx="8310562" cy="2574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ítulo 1">
            <a:extLst>
              <a:ext uri="{FF2B5EF4-FFF2-40B4-BE49-F238E27FC236}">
                <a16:creationId xmlns:a16="http://schemas.microsoft.com/office/drawing/2014/main" id="{ED1DBA83-8B23-AAD1-43F7-1610263165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5873" y="1022397"/>
            <a:ext cx="8332695" cy="771245"/>
          </a:xfrm>
        </p:spPr>
        <p:txBody>
          <a:bodyPr>
            <a:normAutofit fontScale="90000"/>
          </a:bodyPr>
          <a:lstStyle/>
          <a:p>
            <a:r>
              <a:rPr lang="pt-BR" sz="4000" dirty="0"/>
              <a:t>Solução Com CDC</a:t>
            </a:r>
            <a:br>
              <a:rPr lang="pt-BR" sz="4000" dirty="0"/>
            </a:br>
            <a:br>
              <a:rPr lang="pt-BR" sz="4000" dirty="0"/>
            </a:br>
            <a:r>
              <a:rPr lang="pt-BR" sz="2200" dirty="0"/>
              <a:t>Transmita eventos do Banco de Dados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8467759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B4AB0D77-F6CE-C427-A229-7F7BDC2A55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0146852"/>
              </p:ext>
            </p:extLst>
          </p:nvPr>
        </p:nvGraphicFramePr>
        <p:xfrm>
          <a:off x="2568856" y="2268072"/>
          <a:ext cx="7493562" cy="41351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10551733" imgH="5822935" progId="Photoshop.Image.13">
                  <p:embed/>
                </p:oleObj>
              </mc:Choice>
              <mc:Fallback>
                <p:oleObj name="Image" r:id="rId2" imgW="10551733" imgH="5822935" progId="Photoshop.Image.13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B4AB0D77-F6CE-C427-A229-7F7BDC2A55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568856" y="2268072"/>
                        <a:ext cx="7493562" cy="41351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ítulo 1">
            <a:extLst>
              <a:ext uri="{FF2B5EF4-FFF2-40B4-BE49-F238E27FC236}">
                <a16:creationId xmlns:a16="http://schemas.microsoft.com/office/drawing/2014/main" id="{5EB186C8-463B-BE46-E19B-36D4ADCB1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5873" y="1022397"/>
            <a:ext cx="8332695" cy="771245"/>
          </a:xfrm>
        </p:spPr>
        <p:txBody>
          <a:bodyPr>
            <a:normAutofit fontScale="90000"/>
          </a:bodyPr>
          <a:lstStyle/>
          <a:p>
            <a:r>
              <a:rPr lang="pt-BR" sz="4000" dirty="0"/>
              <a:t>Solução Com CDC</a:t>
            </a:r>
            <a:br>
              <a:rPr lang="pt-BR" sz="4000" dirty="0"/>
            </a:br>
            <a:br>
              <a:rPr lang="pt-BR" sz="4000" dirty="0"/>
            </a:br>
            <a:r>
              <a:rPr lang="pt-BR" sz="2200" dirty="0"/>
              <a:t>Transmita eventos do Banco de Dados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0130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6C2BE67A-6975-342D-13F4-C8B8BFF8A16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7190821"/>
              </p:ext>
            </p:extLst>
          </p:nvPr>
        </p:nvGraphicFramePr>
        <p:xfrm>
          <a:off x="2450727" y="2082076"/>
          <a:ext cx="6989109" cy="42073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" r:id="rId2" imgW="10249836" imgH="6170660" progId="Photoshop.Image.13">
                  <p:embed/>
                </p:oleObj>
              </mc:Choice>
              <mc:Fallback>
                <p:oleObj name="Image" r:id="rId2" imgW="10249836" imgH="6170660" progId="Photoshop.Image.13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6C2BE67A-6975-342D-13F4-C8B8BFF8A16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450727" y="2082076"/>
                        <a:ext cx="6989109" cy="42073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ítulo 1">
            <a:extLst>
              <a:ext uri="{FF2B5EF4-FFF2-40B4-BE49-F238E27FC236}">
                <a16:creationId xmlns:a16="http://schemas.microsoft.com/office/drawing/2014/main" id="{B3658375-6D8E-2017-FC7E-6FB476607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25873" y="1022397"/>
            <a:ext cx="8332695" cy="771245"/>
          </a:xfrm>
        </p:spPr>
        <p:txBody>
          <a:bodyPr>
            <a:normAutofit fontScale="90000"/>
          </a:bodyPr>
          <a:lstStyle/>
          <a:p>
            <a:r>
              <a:rPr lang="pt-BR" sz="4000" dirty="0"/>
              <a:t>Solução Com CDC</a:t>
            </a:r>
            <a:br>
              <a:rPr lang="pt-BR" sz="4000" dirty="0"/>
            </a:br>
            <a:br>
              <a:rPr lang="pt-BR" sz="4000" dirty="0"/>
            </a:br>
            <a:r>
              <a:rPr lang="pt-BR" sz="2200" dirty="0"/>
              <a:t>Transmita eventos do Banco de Dados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4000826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D8E236-671E-D505-FD24-CC9A2BC35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635" y="1396066"/>
            <a:ext cx="8278906" cy="1325563"/>
          </a:xfrm>
        </p:spPr>
        <p:txBody>
          <a:bodyPr>
            <a:noAutofit/>
          </a:bodyPr>
          <a:lstStyle/>
          <a:p>
            <a:r>
              <a:rPr lang="pt-BR" sz="6000" dirty="0"/>
              <a:t>CDC com Debezium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345998809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4D9B8E14909EBE4EA3EC99CFF64315B0" ma:contentTypeVersion="18" ma:contentTypeDescription="Crie um novo documento." ma:contentTypeScope="" ma:versionID="7cb7f73fa98474da7c4f7f986c905f61">
  <xsd:schema xmlns:xsd="http://www.w3.org/2001/XMLSchema" xmlns:xs="http://www.w3.org/2001/XMLSchema" xmlns:p="http://schemas.microsoft.com/office/2006/metadata/properties" xmlns:ns3="1f180f65-d674-4f5a-ae05-fa24856dd697" xmlns:ns4="39171b30-5c85-4c68-8fac-5843082de956" targetNamespace="http://schemas.microsoft.com/office/2006/metadata/properties" ma:root="true" ma:fieldsID="6a6a8dc67054cee5d2a48c3cb3240495" ns3:_="" ns4:_="">
    <xsd:import namespace="1f180f65-d674-4f5a-ae05-fa24856dd697"/>
    <xsd:import namespace="39171b30-5c85-4c68-8fac-5843082de95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LengthInSeconds" minOccurs="0"/>
                <xsd:element ref="ns3:MediaServiceOCR" minOccurs="0"/>
                <xsd:element ref="ns3:_activity" minOccurs="0"/>
                <xsd:element ref="ns3:MediaServiceObjectDetectorVersions" minOccurs="0"/>
                <xsd:element ref="ns3:MediaServiceSystemTags" minOccurs="0"/>
                <xsd:element ref="ns3:MediaServiceSearchPropertie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180f65-d674-4f5a-ae05-fa24856dd69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description="" ma:hidden="true" ma:indexed="true" ma:internalName="MediaServiceDateTaken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20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activity" ma:index="21" nillable="true" ma:displayName="_activity" ma:hidden="true" ma:internalName="_activity">
      <xsd:simpleType>
        <xsd:restriction base="dms:Note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3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SearchProperties" ma:index="2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Location" ma:index="25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171b30-5c85-4c68-8fac-5843082de956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Hash de Dica de Compartilhamento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f180f65-d674-4f5a-ae05-fa24856dd697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69C2B7A-0565-4C9B-92AA-01858A355F8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f180f65-d674-4f5a-ae05-fa24856dd697"/>
    <ds:schemaRef ds:uri="39171b30-5c85-4c68-8fac-5843082de95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78CF316-73FB-4CD1-98B0-9B8DF4E3EFF1}">
  <ds:schemaRefs>
    <ds:schemaRef ds:uri="http://purl.org/dc/elements/1.1/"/>
    <ds:schemaRef ds:uri="http://schemas.microsoft.com/office/infopath/2007/PartnerControls"/>
    <ds:schemaRef ds:uri="http://purl.org/dc/dcmitype/"/>
    <ds:schemaRef ds:uri="http://schemas.microsoft.com/office/2006/metadata/properties"/>
    <ds:schemaRef ds:uri="http://purl.org/dc/terms/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39171b30-5c85-4c68-8fac-5843082de956"/>
    <ds:schemaRef ds:uri="1f180f65-d674-4f5a-ae05-fa24856dd697"/>
  </ds:schemaRefs>
</ds:datastoreItem>
</file>

<file path=customXml/itemProps3.xml><?xml version="1.0" encoding="utf-8"?>
<ds:datastoreItem xmlns:ds="http://schemas.openxmlformats.org/officeDocument/2006/customXml" ds:itemID="{D04F36E0-60D2-497C-BF9E-C0A8C7575AC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358</Words>
  <Application>Microsoft Office PowerPoint</Application>
  <PresentationFormat>Widescreen</PresentationFormat>
  <Paragraphs>81</Paragraphs>
  <Slides>23</Slides>
  <Notes>0</Notes>
  <HiddenSlides>0</HiddenSlides>
  <MMClips>0</MMClips>
  <ScaleCrop>false</ScaleCrop>
  <HeadingPairs>
    <vt:vector size="8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28" baseType="lpstr">
      <vt:lpstr>Aptos</vt:lpstr>
      <vt:lpstr>Aptos Display</vt:lpstr>
      <vt:lpstr>Arial</vt:lpstr>
      <vt:lpstr>Tema do Office</vt:lpstr>
      <vt:lpstr>Image</vt:lpstr>
      <vt:lpstr>Introduzindo Change Data Capture com Debezium, Kafka e Net8</vt:lpstr>
      <vt:lpstr>Agenda</vt:lpstr>
      <vt:lpstr>Atualizando múltiplos destinos</vt:lpstr>
      <vt:lpstr>Atualizando múltiplos destinos</vt:lpstr>
      <vt:lpstr>Atualizando múltiplos destinos</vt:lpstr>
      <vt:lpstr>Solução Com CDC  Transmita eventos do Banco de Dados</vt:lpstr>
      <vt:lpstr>Solução Com CDC  Transmita eventos do Banco de Dados</vt:lpstr>
      <vt:lpstr>Solução Com CDC  Transmita eventos do Banco de Dados</vt:lpstr>
      <vt:lpstr>CDC com Debezium</vt:lpstr>
      <vt:lpstr>Debezium Plataforma de CDC</vt:lpstr>
      <vt:lpstr>Bancos de dados suportados</vt:lpstr>
      <vt:lpstr>Vantagens do CDC baseado em logs</vt:lpstr>
      <vt:lpstr>Estrutura do evento de alteração</vt:lpstr>
      <vt:lpstr>Pipelines de replicação de dados sem código</vt:lpstr>
      <vt:lpstr>Cenário de Auditoria em tempo real</vt:lpstr>
      <vt:lpstr>Cenário de Auditoria em tempo real</vt:lpstr>
      <vt:lpstr>Microserviços Troca de dados</vt:lpstr>
      <vt:lpstr>Microserviços – The OUTBOX Pattern</vt:lpstr>
      <vt:lpstr>Decoupling de legados:  De Monolito a Microserviços usando Strangler Pattern</vt:lpstr>
      <vt:lpstr>Hora da DEMO</vt:lpstr>
      <vt:lpstr>Arquitetura da solução da demo</vt:lpstr>
      <vt:lpstr>Apresentação do PowerPoint</vt:lpstr>
      <vt:lpstr>Fontes de pesquisa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Introduzindo Change Data Capture com Debezium, Kafka e Net8</dc:title>
  <dc:creator>Luis Claudio Ribeiro Junior</dc:creator>
  <cp:lastModifiedBy>Luis Claudio Ribeiro Junior</cp:lastModifiedBy>
  <cp:revision>1</cp:revision>
  <dcterms:created xsi:type="dcterms:W3CDTF">2024-06-17T00:44:45Z</dcterms:created>
  <dcterms:modified xsi:type="dcterms:W3CDTF">2024-06-17T12:01:31Z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0x0101004D9B8E14909EBE4EA3EC99CFF64315B0</vt:lpwstr>
  </property>
</Properties>
</file>

<file path=docProps/thumbnail.jpeg>
</file>